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0" r:id="rId10"/>
    <p:sldId id="273" r:id="rId11"/>
    <p:sldId id="275" r:id="rId12"/>
    <p:sldId id="277" r:id="rId13"/>
    <p:sldId id="276" r:id="rId14"/>
    <p:sldId id="274" r:id="rId15"/>
    <p:sldId id="278" r:id="rId16"/>
    <p:sldId id="261" r:id="rId17"/>
    <p:sldId id="270" r:id="rId18"/>
    <p:sldId id="271" r:id="rId19"/>
    <p:sldId id="262" r:id="rId20"/>
    <p:sldId id="272" r:id="rId21"/>
    <p:sldId id="279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72F25-5DAA-4B21-A2E9-30A2EB6E6B48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3D8F-64AD-4889-AD2B-1D9310A6D6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7" y="2559162"/>
            <a:ext cx="8361229" cy="2098226"/>
          </a:xfrm>
        </p:spPr>
        <p:txBody>
          <a:bodyPr/>
          <a:lstStyle/>
          <a:p>
            <a:r>
              <a:rPr lang="zh-CN" altLang="en-US" b="1" dirty="0"/>
              <a:t>第十四组</a:t>
            </a:r>
            <a:br>
              <a:rPr lang="en-US" altLang="zh-CN" b="1" dirty="0"/>
            </a:br>
            <a:r>
              <a:rPr lang="zh-CN" altLang="en-US" b="1" dirty="0"/>
              <a:t>邮件系统</a:t>
            </a:r>
            <a:r>
              <a:rPr lang="en-US" altLang="zh-CN" b="1" i="1" dirty="0" err="1">
                <a:latin typeface="+mn-lt"/>
              </a:rPr>
              <a:t>ColorMail</a:t>
            </a:r>
            <a:r>
              <a:rPr lang="zh-CN" altLang="en-US" b="1" dirty="0"/>
              <a:t>答辩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0900" y="685800"/>
            <a:ext cx="2501900" cy="6858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注册界面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A08494-3F8D-4F32-8DC3-762E8989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1602678"/>
            <a:ext cx="6862986" cy="5479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65112" cy="963456"/>
          </a:xfrm>
        </p:spPr>
        <p:txBody>
          <a:bodyPr>
            <a:normAutofit fontScale="90000"/>
          </a:bodyPr>
          <a:lstStyle/>
          <a:p>
            <a:r>
              <a:rPr lang="zh-CN" altLang="en-US" sz="7200" b="1" dirty="0"/>
              <a:t>产品展示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4A2844-B107-44C0-A75A-A459BE89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23" y="1649256"/>
            <a:ext cx="8062586" cy="5139129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92D21EA-71A9-447C-9E62-953C50AE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900" y="685800"/>
            <a:ext cx="2501900" cy="6858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主界面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7262D8-EF07-407F-AA4C-CB6A7CD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751545" cy="992688"/>
          </a:xfrm>
        </p:spPr>
        <p:txBody>
          <a:bodyPr>
            <a:normAutofit fontScale="90000"/>
          </a:bodyPr>
          <a:lstStyle/>
          <a:p>
            <a:r>
              <a:rPr lang="zh-CN" altLang="en-US" sz="7200" b="1" dirty="0"/>
              <a:t>产品展示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A260F1-7DA7-4BA5-9ABD-6F5E9DFF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08" y="1517286"/>
            <a:ext cx="9206630" cy="517620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A79AC51-5E50-40A3-A7A5-A7D1BB5C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900" y="685800"/>
            <a:ext cx="2501900" cy="6858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写信界面</a:t>
            </a:r>
          </a:p>
        </p:txBody>
      </p:sp>
    </p:spTree>
    <p:extLst>
      <p:ext uri="{BB962C8B-B14F-4D97-AF65-F5344CB8AC3E}">
        <p14:creationId xmlns:p14="http://schemas.microsoft.com/office/powerpoint/2010/main" val="260281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3600" y="781050"/>
            <a:ext cx="2489200" cy="6477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附件选择</a:t>
            </a:r>
            <a:endParaRPr lang="en-US" altLang="zh-CN" sz="3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02C572-AD16-4680-A068-405AC18A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15" y="1820300"/>
            <a:ext cx="8960285" cy="5037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503107" cy="1128283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1700" y="819150"/>
            <a:ext cx="2451100" cy="6096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接受邮件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4AEEC0-3881-4E2C-B70A-502EB9ED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01" y="1814083"/>
            <a:ext cx="9127299" cy="513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586D2C8-9DE0-4B01-A90D-1B92B597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03107" cy="1128283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5E64338-9B72-4AAA-9B32-FBAB4E13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700" y="819150"/>
            <a:ext cx="2451100" cy="6096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接受邮件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2EEB6D-D164-4A5A-90F2-35DE4B32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76" y="1603973"/>
            <a:ext cx="7524648" cy="52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7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技术亮点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点击联系人可以直接进入发送界面，接收者即为该联系人</a:t>
            </a:r>
            <a:endParaRPr lang="en-US" altLang="zh-CN" sz="3600" b="1" dirty="0"/>
          </a:p>
          <a:p>
            <a:r>
              <a:rPr lang="zh-CN" altLang="en-US" sz="3600" b="1" dirty="0"/>
              <a:t>可以区分未读与已读邮件</a:t>
            </a:r>
            <a:endParaRPr lang="en-US" altLang="zh-CN" sz="3600" b="1" dirty="0"/>
          </a:p>
          <a:p>
            <a:r>
              <a:rPr lang="zh-CN" altLang="en-US" sz="3600" b="1" dirty="0"/>
              <a:t>添加预览界面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上课学习相关知识，着手安装必要的软件和系统</a:t>
            </a:r>
            <a:endParaRPr lang="en-US" altLang="zh-CN" sz="3200" b="1" dirty="0"/>
          </a:p>
          <a:p>
            <a:r>
              <a:rPr lang="zh-CN" altLang="en-US" sz="3200" b="1" dirty="0"/>
              <a:t>根据任务进行人员分组，各自学习各自的内容</a:t>
            </a:r>
            <a:endParaRPr lang="en-US" altLang="zh-CN" sz="3200" b="1" dirty="0"/>
          </a:p>
          <a:p>
            <a:r>
              <a:rPr lang="zh-CN" altLang="en-US" sz="3200" b="1" dirty="0"/>
              <a:t>界面组开始界面的编写，后端组开始学习相关内容</a:t>
            </a:r>
            <a:endParaRPr lang="en-US" altLang="zh-CN" sz="3200" b="1" dirty="0"/>
          </a:p>
          <a:p>
            <a:r>
              <a:rPr lang="zh-CN" altLang="en-US" sz="3200" b="1" dirty="0"/>
              <a:t>实现界面能，并进行界面优化，尝试与服务器进行连接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b="1" dirty="0"/>
          </a:p>
          <a:p>
            <a:r>
              <a:rPr lang="zh-CN" altLang="en-US" sz="3600" b="1" dirty="0"/>
              <a:t>分模块编写，在过程中调整，尽量避免重复工作</a:t>
            </a:r>
            <a:endParaRPr lang="en-US" altLang="zh-CN" sz="3600" b="1" dirty="0"/>
          </a:p>
          <a:p>
            <a:r>
              <a:rPr lang="zh-CN" altLang="en-US" sz="3600" b="1" dirty="0"/>
              <a:t>开发过程有目的学习相关编程技术，实现计划功能</a:t>
            </a:r>
            <a:endParaRPr lang="en-US" altLang="zh-CN" sz="3600" b="1" dirty="0"/>
          </a:p>
          <a:p>
            <a:endParaRPr lang="zh-CN" altLang="en-US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091" y="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开发过程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19924"/>
              </p:ext>
            </p:extLst>
          </p:nvPr>
        </p:nvGraphicFramePr>
        <p:xfrm>
          <a:off x="692091" y="985474"/>
          <a:ext cx="11499908" cy="587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004">
                  <a:extLst>
                    <a:ext uri="{9D8B030D-6E8A-4147-A177-3AD203B41FA5}">
                      <a16:colId xmlns:a16="http://schemas.microsoft.com/office/drawing/2014/main" val="34773808"/>
                    </a:ext>
                  </a:extLst>
                </a:gridCol>
                <a:gridCol w="1187004">
                  <a:extLst>
                    <a:ext uri="{9D8B030D-6E8A-4147-A177-3AD203B41FA5}">
                      <a16:colId xmlns:a16="http://schemas.microsoft.com/office/drawing/2014/main" val="90696070"/>
                    </a:ext>
                  </a:extLst>
                </a:gridCol>
                <a:gridCol w="1187004">
                  <a:extLst>
                    <a:ext uri="{9D8B030D-6E8A-4147-A177-3AD203B41FA5}">
                      <a16:colId xmlns:a16="http://schemas.microsoft.com/office/drawing/2014/main" val="3786863532"/>
                    </a:ext>
                  </a:extLst>
                </a:gridCol>
                <a:gridCol w="1187004">
                  <a:extLst>
                    <a:ext uri="{9D8B030D-6E8A-4147-A177-3AD203B41FA5}">
                      <a16:colId xmlns:a16="http://schemas.microsoft.com/office/drawing/2014/main" val="1649605065"/>
                    </a:ext>
                  </a:extLst>
                </a:gridCol>
              </a:tblGrid>
              <a:tr h="6330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9.7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9.8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9.9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9.10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9.11</a:t>
                      </a:r>
                      <a:endParaRPr lang="en-US" altLang="zh-CN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u="none" strike="noStrike" dirty="0">
                          <a:effectLst/>
                        </a:rPr>
                        <a:t>9.12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9.13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9.14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9.15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9.16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0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了解过程，学习具体编程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人员分组，进行任务分配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界面组编写界面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尝试登陆界面与注册界面与数据库进行对接，继续编写主界面与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Socket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实现主界面功能，进行界面优化，继续学习</a:t>
                      </a:r>
                      <a:r>
                        <a:rPr lang="en-US" altLang="zh-C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QTcpSocket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开始实现发送消息，附件的功能，登陆界面和联系人的服务端连接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实现邮件发送功能，以及实现联系人的数据库调用和显示功能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实现上传附件和下载附件功能，修复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bug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，进行界面优化，显示各箱的邮件信息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继续修复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bug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，优化界面</a:t>
                      </a: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完成文档和答辩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ppt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12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7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安装虚拟机和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QT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初步工作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后端组学习</a:t>
                      </a:r>
                      <a:r>
                        <a:rPr lang="en-US" altLang="zh-C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Mysql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Socket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内容简介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项目简介</a:t>
            </a:r>
            <a:endParaRPr lang="en-US" altLang="zh-CN" sz="3600" b="1" dirty="0"/>
          </a:p>
          <a:p>
            <a:r>
              <a:rPr lang="zh-CN" altLang="en-US" sz="3600" b="1" dirty="0"/>
              <a:t>团队简介</a:t>
            </a:r>
            <a:endParaRPr lang="en-US" altLang="zh-CN" sz="3600" b="1" dirty="0"/>
          </a:p>
          <a:p>
            <a:r>
              <a:rPr lang="zh-CN" altLang="en-US" sz="3600" b="1" dirty="0"/>
              <a:t>产品展示</a:t>
            </a:r>
            <a:endParaRPr lang="en-US" altLang="zh-CN" sz="3600" b="1" dirty="0"/>
          </a:p>
          <a:p>
            <a:r>
              <a:rPr lang="zh-CN" altLang="en-US" sz="3600" b="1" dirty="0"/>
              <a:t>技术亮点</a:t>
            </a:r>
            <a:endParaRPr lang="en-US" altLang="zh-CN" sz="3600" b="1" dirty="0"/>
          </a:p>
          <a:p>
            <a:r>
              <a:rPr lang="zh-CN" altLang="en-US" sz="3600" b="1" dirty="0"/>
              <a:t>项目总结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项目总结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文本、附件传输等基本功能得到实现</a:t>
            </a:r>
            <a:endParaRPr lang="en-US" altLang="zh-CN" sz="3600" b="1" dirty="0"/>
          </a:p>
          <a:p>
            <a:r>
              <a:rPr lang="zh-CN" altLang="en-US" sz="3600" b="1" dirty="0"/>
              <a:t>联系人及对应发送功能得到实现</a:t>
            </a:r>
            <a:endParaRPr lang="en-US" altLang="zh-CN" sz="3600" b="1" dirty="0"/>
          </a:p>
          <a:p>
            <a:r>
              <a:rPr lang="zh-CN" altLang="en-US" sz="3600" b="1" dirty="0"/>
              <a:t>回收站及恢复功能得到实现</a:t>
            </a:r>
            <a:endParaRPr lang="en-US" altLang="zh-CN" sz="3600" b="1" dirty="0"/>
          </a:p>
          <a:p>
            <a:r>
              <a:rPr lang="zh-CN" altLang="en-US" sz="3600" b="1" dirty="0"/>
              <a:t>收藏夹及删除功能得到实现</a:t>
            </a:r>
            <a:endParaRPr lang="en-US" altLang="zh-CN" sz="3600" b="1" dirty="0"/>
          </a:p>
          <a:p>
            <a:r>
              <a:rPr lang="zh-CN" altLang="en-US" sz="3600" b="1" dirty="0"/>
              <a:t>草稿箱再编辑及发送得到实现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项目总结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附件的传输对网络有一定要求</a:t>
            </a:r>
            <a:endParaRPr lang="en-US" altLang="zh-CN" sz="3600" b="1" dirty="0"/>
          </a:p>
          <a:p>
            <a:r>
              <a:rPr lang="zh-CN" altLang="en-US" sz="3600" b="1" dirty="0"/>
              <a:t>少量</a:t>
            </a:r>
            <a:r>
              <a:rPr lang="en-US" altLang="zh-CN" sz="3600" b="1" dirty="0"/>
              <a:t>Bug</a:t>
            </a:r>
            <a:r>
              <a:rPr lang="zh-CN" altLang="en-US" sz="3600" b="1" dirty="0"/>
              <a:t>未得到修复</a:t>
            </a:r>
          </a:p>
        </p:txBody>
      </p:sp>
    </p:spTree>
    <p:extLst>
      <p:ext uri="{BB962C8B-B14F-4D97-AF65-F5344CB8AC3E}">
        <p14:creationId xmlns:p14="http://schemas.microsoft.com/office/powerpoint/2010/main" val="87528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15300" b="1" dirty="0"/>
              <a:t>谢谢大家！</a:t>
            </a:r>
            <a:br>
              <a:rPr lang="en-US" altLang="zh-CN" b="1" dirty="0"/>
            </a:b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err="1"/>
              <a:t>ColorMail</a:t>
            </a:r>
            <a:r>
              <a:rPr lang="zh-CN" altLang="en-US" sz="3200" b="1" dirty="0"/>
              <a:t>是一款基于</a:t>
            </a:r>
            <a:r>
              <a:rPr lang="en-US" altLang="zh-CN" sz="3200" b="1" dirty="0"/>
              <a:t>QT</a:t>
            </a:r>
            <a:r>
              <a:rPr lang="zh-CN" altLang="en-US" sz="3200" b="1" dirty="0"/>
              <a:t>图形界面库，</a:t>
            </a:r>
            <a:r>
              <a:rPr lang="en-US" altLang="zh-CN" sz="3200" b="1" dirty="0"/>
              <a:t>Linux</a:t>
            </a:r>
            <a:r>
              <a:rPr lang="zh-CN" altLang="en-US" sz="3200" b="1" dirty="0"/>
              <a:t>平台下的简易邮箱软件。</a:t>
            </a:r>
            <a:endParaRPr lang="en-US" altLang="zh-CN" sz="3200" b="1" dirty="0"/>
          </a:p>
          <a:p>
            <a:r>
              <a:rPr lang="zh-CN" altLang="en-US" sz="3200" b="1" dirty="0"/>
              <a:t>软件名</a:t>
            </a:r>
            <a:r>
              <a:rPr lang="en-US" altLang="zh-CN" sz="3200" b="1" dirty="0" err="1"/>
              <a:t>ColorMail</a:t>
            </a:r>
            <a:r>
              <a:rPr lang="zh-CN" altLang="en-US" sz="3200" b="1" dirty="0"/>
              <a:t>的灵感来源于彩虹，表现了我们团队对</a:t>
            </a:r>
            <a:r>
              <a:rPr lang="en-US" altLang="zh-CN" sz="3200" b="1" dirty="0" err="1"/>
              <a:t>ColorMail</a:t>
            </a:r>
            <a:r>
              <a:rPr lang="zh-CN" altLang="en-US" sz="3200" b="1" dirty="0"/>
              <a:t>可以在世界各处大放异彩的美好愿望。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团队简介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组长：薛佳伟</a:t>
            </a:r>
            <a:endParaRPr lang="en-US" altLang="zh-CN" sz="3200" b="1" dirty="0"/>
          </a:p>
          <a:p>
            <a:r>
              <a:rPr lang="zh-CN" altLang="en-US" sz="3200" b="1" dirty="0"/>
              <a:t>组员：崇吉东</a:t>
            </a:r>
            <a:endParaRPr lang="en-US" altLang="zh-CN" sz="3200" b="1" dirty="0"/>
          </a:p>
          <a:p>
            <a:pPr marL="0" indent="0">
              <a:buNone/>
            </a:pPr>
            <a:r>
              <a:rPr lang="zh-CN" altLang="en-US" sz="3200" b="1" dirty="0"/>
              <a:t>                蒋泽林</a:t>
            </a:r>
            <a:endParaRPr lang="en-US" altLang="zh-CN" sz="3200" b="1" dirty="0"/>
          </a:p>
          <a:p>
            <a:pPr marL="0" indent="0">
              <a:buNone/>
            </a:pPr>
            <a:r>
              <a:rPr lang="zh-CN" altLang="en-US" sz="3200" b="1" dirty="0"/>
              <a:t>                唐家齐</a:t>
            </a:r>
            <a:endParaRPr lang="en-US" altLang="zh-CN" sz="3200" b="1" dirty="0"/>
          </a:p>
          <a:p>
            <a:pPr marL="0" indent="0">
              <a:buNone/>
            </a:pPr>
            <a:r>
              <a:rPr lang="zh-CN" altLang="en-US" sz="3200" b="1" dirty="0"/>
              <a:t>                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A5B9F8-B12C-4DE3-8275-EB7C1196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78" y="2104181"/>
            <a:ext cx="5619349" cy="4021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组长：薛佳伟（后台技术组）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F11D62-49C0-4566-92A8-D995448B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58" y="21717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负责客户端界面和服务器的连接</a:t>
            </a:r>
            <a:endParaRPr lang="en-US" altLang="zh-CN" sz="3600" b="1" dirty="0"/>
          </a:p>
          <a:p>
            <a:r>
              <a:rPr lang="zh-CN" altLang="en-US" sz="3600" b="1" dirty="0"/>
              <a:t>监督整组的开发进度</a:t>
            </a:r>
            <a:endParaRPr lang="en-US" altLang="zh-CN" sz="3600" b="1" dirty="0"/>
          </a:p>
          <a:p>
            <a:r>
              <a:rPr lang="zh-CN" altLang="en-US" sz="3600" b="1" dirty="0"/>
              <a:t>后期调试和</a:t>
            </a:r>
            <a:r>
              <a:rPr lang="en-US" altLang="zh-CN" sz="3600" b="1" dirty="0" err="1"/>
              <a:t>DeBug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组员：崇吉东（后台技术组）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负责数据库的创建和使用</a:t>
            </a:r>
            <a:endParaRPr lang="en-US" altLang="zh-CN" sz="3600" b="1" dirty="0"/>
          </a:p>
          <a:p>
            <a:r>
              <a:rPr lang="zh-CN" altLang="en-US" sz="3600" b="1" dirty="0"/>
              <a:t>数据库的维护</a:t>
            </a:r>
            <a:endParaRPr lang="en-US" altLang="zh-CN" sz="3600" b="1" dirty="0"/>
          </a:p>
          <a:p>
            <a:r>
              <a:rPr lang="zh-CN" altLang="en-US" sz="3600" b="1" dirty="0"/>
              <a:t>服务端数据存储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组员：蒋泽林（界面技术组）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负责界面技术组的技术开发</a:t>
            </a:r>
            <a:endParaRPr lang="en-US" altLang="zh-CN" sz="3600" b="1" dirty="0"/>
          </a:p>
          <a:p>
            <a:r>
              <a:rPr lang="zh-CN" altLang="en-US" sz="3600" b="1" dirty="0"/>
              <a:t>负责邮件主界面、发送邮件界面等</a:t>
            </a:r>
            <a:endParaRPr lang="en-US" altLang="zh-CN" sz="3600" b="1" dirty="0"/>
          </a:p>
          <a:p>
            <a:r>
              <a:rPr lang="zh-CN" altLang="en-US" sz="3600" b="1" dirty="0"/>
              <a:t>结合后台测试界面并进行优化</a:t>
            </a:r>
            <a:endParaRPr lang="en-US" altLang="zh-CN" sz="3600" b="1" dirty="0"/>
          </a:p>
          <a:p>
            <a:r>
              <a:rPr lang="zh-CN" altLang="en-US" sz="3600" b="1" dirty="0"/>
              <a:t>完成测试文档</a:t>
            </a:r>
            <a:endParaRPr lang="en-US" altLang="zh-CN" sz="3600" b="1" dirty="0"/>
          </a:p>
          <a:p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组员：唐家齐（界面技术组）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负责界面技术组的技术开发</a:t>
            </a:r>
            <a:endParaRPr lang="en-US" altLang="zh-CN" sz="3600" b="1" dirty="0"/>
          </a:p>
          <a:p>
            <a:r>
              <a:rPr lang="zh-CN" altLang="en-US" sz="3600" b="1" dirty="0"/>
              <a:t>负责登录界面</a:t>
            </a:r>
            <a:endParaRPr lang="en-US" altLang="zh-CN" sz="3600" b="1" dirty="0"/>
          </a:p>
          <a:p>
            <a:r>
              <a:rPr lang="zh-CN" altLang="en-US" sz="3600" b="1" dirty="0"/>
              <a:t>负责注册界面</a:t>
            </a:r>
            <a:endParaRPr lang="en-US" altLang="zh-CN" sz="3600" b="1" dirty="0"/>
          </a:p>
          <a:p>
            <a:r>
              <a:rPr lang="zh-CN" altLang="en-US" sz="3600" b="1" dirty="0"/>
              <a:t>优化界面</a:t>
            </a:r>
            <a:endParaRPr lang="en-US" altLang="zh-CN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产品展示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0900" y="685800"/>
            <a:ext cx="2501900" cy="8509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登录界面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71BD52-5B04-485A-998A-F804E176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06" y="1536700"/>
            <a:ext cx="6897564" cy="5195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141</TotalTime>
  <Words>504</Words>
  <Application>Microsoft Office PowerPoint</Application>
  <PresentationFormat>宽屏</PresentationFormat>
  <Paragraphs>95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华文楷体</vt:lpstr>
      <vt:lpstr>Franklin Gothic Book</vt:lpstr>
      <vt:lpstr>Crop</vt:lpstr>
      <vt:lpstr>第十四组 邮件系统ColorMail答辩</vt:lpstr>
      <vt:lpstr>内容简介</vt:lpstr>
      <vt:lpstr>项目简介</vt:lpstr>
      <vt:lpstr>团队简介</vt:lpstr>
      <vt:lpstr>组长：薛佳伟（后台技术组）</vt:lpstr>
      <vt:lpstr>组员：崇吉东（后台技术组）</vt:lpstr>
      <vt:lpstr>组员：蒋泽林（界面技术组）</vt:lpstr>
      <vt:lpstr>组员：唐家齐（界面技术组）</vt:lpstr>
      <vt:lpstr>产品展示</vt:lpstr>
      <vt:lpstr>产品展示</vt:lpstr>
      <vt:lpstr>产品展示</vt:lpstr>
      <vt:lpstr>产品展示</vt:lpstr>
      <vt:lpstr>产品展示</vt:lpstr>
      <vt:lpstr>产品展示</vt:lpstr>
      <vt:lpstr>产品展示</vt:lpstr>
      <vt:lpstr>技术亮点</vt:lpstr>
      <vt:lpstr>开发过程</vt:lpstr>
      <vt:lpstr>开发过程</vt:lpstr>
      <vt:lpstr>开发过程</vt:lpstr>
      <vt:lpstr>项目总结</vt:lpstr>
      <vt:lpstr>项目总结</vt:lpstr>
      <vt:lpstr>谢谢大家！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第一组hblar聊天软件答辩</dc:title>
  <dc:creator>Windows 用户</dc:creator>
  <cp:lastModifiedBy>xuejiawei2001</cp:lastModifiedBy>
  <cp:revision>48</cp:revision>
  <dcterms:created xsi:type="dcterms:W3CDTF">2018-09-06T07:03:00Z</dcterms:created>
  <dcterms:modified xsi:type="dcterms:W3CDTF">2020-09-17T01:44:31Z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