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Miriam Libre"/>
      <p:regular r:id="rId25"/>
      <p:bold r:id="rId26"/>
    </p:embeddedFont>
    <p:embeddedFont>
      <p:font typeface="Proxima Nova"/>
      <p:regular r:id="rId27"/>
      <p:bold r:id="rId28"/>
      <p:italic r:id="rId29"/>
      <p:boldItalic r:id="rId30"/>
    </p:embeddedFont>
    <p:embeddedFont>
      <p:font typeface="Work Sans"/>
      <p:regular r:id="rId31"/>
      <p:bold r:id="rId32"/>
      <p:italic r:id="rId33"/>
      <p:boldItalic r:id="rId34"/>
    </p:embeddedFont>
    <p:embeddedFont>
      <p:font typeface="Roboto Mono"/>
      <p:regular r:id="rId35"/>
      <p:bold r:id="rId36"/>
      <p:italic r:id="rId37"/>
      <p:boldItalic r:id="rId38"/>
    </p:embeddedFont>
    <p:embeddedFont>
      <p:font typeface="Barlow Light"/>
      <p:regular r:id="rId39"/>
      <p:bold r:id="rId40"/>
      <p:italic r:id="rId41"/>
      <p:boldItalic r:id="rId42"/>
    </p:embeddedFont>
    <p:embeddedFont>
      <p:font typeface="Barlow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Light-bold.fntdata"/><Relationship Id="rId20" Type="http://schemas.openxmlformats.org/officeDocument/2006/relationships/slide" Target="slides/slide15.xml"/><Relationship Id="rId42" Type="http://schemas.openxmlformats.org/officeDocument/2006/relationships/font" Target="fonts/BarlowLight-boldItalic.fntdata"/><Relationship Id="rId41" Type="http://schemas.openxmlformats.org/officeDocument/2006/relationships/font" Target="fonts/BarlowLight-italic.fntdata"/><Relationship Id="rId22" Type="http://schemas.openxmlformats.org/officeDocument/2006/relationships/slide" Target="slides/slide17.xml"/><Relationship Id="rId44" Type="http://schemas.openxmlformats.org/officeDocument/2006/relationships/font" Target="fonts/Barlow-bold.fntdata"/><Relationship Id="rId21" Type="http://schemas.openxmlformats.org/officeDocument/2006/relationships/slide" Target="slides/slide16.xml"/><Relationship Id="rId43" Type="http://schemas.openxmlformats.org/officeDocument/2006/relationships/font" Target="fonts/Barlow-regular.fntdata"/><Relationship Id="rId24" Type="http://schemas.openxmlformats.org/officeDocument/2006/relationships/slide" Target="slides/slide19.xml"/><Relationship Id="rId46" Type="http://schemas.openxmlformats.org/officeDocument/2006/relationships/font" Target="fonts/Barlow-boldItalic.fntdata"/><Relationship Id="rId23" Type="http://schemas.openxmlformats.org/officeDocument/2006/relationships/slide" Target="slides/slide18.xml"/><Relationship Id="rId45" Type="http://schemas.openxmlformats.org/officeDocument/2006/relationships/font" Target="fonts/Barlow-italic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MiriamLibre-bold.fntdata"/><Relationship Id="rId25" Type="http://schemas.openxmlformats.org/officeDocument/2006/relationships/font" Target="fonts/MiriamLibre-regular.fntdata"/><Relationship Id="rId28" Type="http://schemas.openxmlformats.org/officeDocument/2006/relationships/font" Target="fonts/ProximaNova-bold.fntdata"/><Relationship Id="rId27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WorkSans-regular.fntdata"/><Relationship Id="rId30" Type="http://schemas.openxmlformats.org/officeDocument/2006/relationships/font" Target="fonts/ProximaNova-boldItalic.fntdata"/><Relationship Id="rId11" Type="http://schemas.openxmlformats.org/officeDocument/2006/relationships/slide" Target="slides/slide6.xml"/><Relationship Id="rId33" Type="http://schemas.openxmlformats.org/officeDocument/2006/relationships/font" Target="fonts/WorkSans-italic.fntdata"/><Relationship Id="rId10" Type="http://schemas.openxmlformats.org/officeDocument/2006/relationships/slide" Target="slides/slide5.xml"/><Relationship Id="rId32" Type="http://schemas.openxmlformats.org/officeDocument/2006/relationships/font" Target="fonts/WorkSans-bold.fntdata"/><Relationship Id="rId13" Type="http://schemas.openxmlformats.org/officeDocument/2006/relationships/slide" Target="slides/slide8.xml"/><Relationship Id="rId35" Type="http://schemas.openxmlformats.org/officeDocument/2006/relationships/font" Target="fonts/RobotoMono-regular.fntdata"/><Relationship Id="rId12" Type="http://schemas.openxmlformats.org/officeDocument/2006/relationships/slide" Target="slides/slide7.xml"/><Relationship Id="rId34" Type="http://schemas.openxmlformats.org/officeDocument/2006/relationships/font" Target="fonts/WorkSans-boldItalic.fntdata"/><Relationship Id="rId15" Type="http://schemas.openxmlformats.org/officeDocument/2006/relationships/slide" Target="slides/slide10.xml"/><Relationship Id="rId37" Type="http://schemas.openxmlformats.org/officeDocument/2006/relationships/font" Target="fonts/RobotoMono-italic.fntdata"/><Relationship Id="rId14" Type="http://schemas.openxmlformats.org/officeDocument/2006/relationships/slide" Target="slides/slide9.xml"/><Relationship Id="rId36" Type="http://schemas.openxmlformats.org/officeDocument/2006/relationships/font" Target="fonts/RobotoMono-bold.fntdata"/><Relationship Id="rId17" Type="http://schemas.openxmlformats.org/officeDocument/2006/relationships/slide" Target="slides/slide12.xml"/><Relationship Id="rId39" Type="http://schemas.openxmlformats.org/officeDocument/2006/relationships/font" Target="fonts/BarlowLight-regular.fntdata"/><Relationship Id="rId16" Type="http://schemas.openxmlformats.org/officeDocument/2006/relationships/slide" Target="slides/slide11.xml"/><Relationship Id="rId38" Type="http://schemas.openxmlformats.org/officeDocument/2006/relationships/font" Target="fonts/RobotoMon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3cd2d9e02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3cd2d9e02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3cd2d9e021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3cd2d9e021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3a10d78c9f_0_48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3a10d78c9f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3a10d78c9f_0_56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3a10d78c9f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3a10d78c9f_0_6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3a10d78c9f_0_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3a10d78c9f_0_68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3a10d78c9f_0_6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3a10d78c9f_0_7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3a10d78c9f_0_7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3a10d78c9f_0_60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3a10d78c9f_0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3a10d78c9f_0_7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3a10d78c9f_0_7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3a10d78c9f_0_6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3a10d78c9f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a10d78c9f_0_4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a10d78c9f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a10958428_0_1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a10958428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a10d78c9f_0_18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a10d78c9f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a10d78c9f_0_34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a10d78c9f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a10d78c9f_0_37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3a10d78c9f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a10d78c9f_0_1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a10d78c9f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3a10d78c9f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3a10d78c9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3cd2d9e0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3cd2d9e0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rect b="b" l="l" r="r" t="t"/>
              <a:pathLst>
                <a:path extrusionOk="0" h="120000" w="12000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rect b="b" l="l" r="r" t="t"/>
              <a:pathLst>
                <a:path extrusionOk="0" h="120000" w="12000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rect b="b" l="l" r="r" t="t"/>
              <a:pathLst>
                <a:path extrusionOk="0" h="120000" w="12000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rect b="b" l="l" r="r" t="t"/>
              <a:pathLst>
                <a:path extrusionOk="0" h="120000" w="12000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rect b="b" l="l" r="r" t="t"/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rect b="b" l="l" r="r" t="t"/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rect b="b" l="l" r="r" t="t"/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rect b="b" l="l" r="r" t="t"/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rect b="b" l="l" r="r" t="t"/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rect b="b" l="l" r="r" t="t"/>
              <a:pathLst>
                <a:path extrusionOk="0" h="120000" w="12000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rect b="b" l="l" r="r" t="t"/>
              <a:pathLst>
                <a:path extrusionOk="0" h="120000" w="12000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rect b="b" l="l" r="r" t="t"/>
              <a:pathLst>
                <a:path extrusionOk="0" h="120000" w="12000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rect b="b" l="l" r="r" t="t"/>
              <a:pathLst>
                <a:path extrusionOk="0" h="120000" w="12000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rect b="b" l="l" r="r" t="t"/>
              <a:pathLst>
                <a:path extrusionOk="0" h="120000" w="12000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rect b="b" l="l" r="r" t="t"/>
              <a:pathLst>
                <a:path extrusionOk="0" h="120000" w="12000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third">
  <p:cSld name="BLANK_1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1"/>
          <p:cNvSpPr/>
          <p:nvPr/>
        </p:nvSpPr>
        <p:spPr>
          <a:xfrm flipH="1">
            <a:off x="0" y="0"/>
            <a:ext cx="3048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1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2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2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Proxima Nova"/>
              <a:buNone/>
              <a:defRPr sz="5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Proxima Nova"/>
              <a:buNone/>
              <a:defRPr sz="5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Proxima Nova"/>
              <a:buNone/>
              <a:defRPr sz="5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Proxima Nova"/>
              <a:buNone/>
              <a:defRPr sz="5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Proxima Nova"/>
              <a:buNone/>
              <a:defRPr sz="5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Proxima Nova"/>
              <a:buNone/>
              <a:defRPr sz="5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Proxima Nova"/>
              <a:buNone/>
              <a:defRPr sz="5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Proxima Nova"/>
              <a:buNone/>
              <a:defRPr sz="5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42" name="Google Shape;242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sz="28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3" name="Google Shape;24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6" name="Google Shape;24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9" name="Google Shape;24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0" name="Google Shape;25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3" name="Google Shape;253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4" name="Google Shape;254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5" name="Google Shape;25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8" name="Google Shape;25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1" name="Google Shape;261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2" name="Google Shape;26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65" name="Google Shape;26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9" name="Google Shape;269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0" name="Google Shape;270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1" name="Google Shape;27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3"/>
          <p:cNvSpPr txBox="1"/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0" name="Google Shape;50;p3"/>
          <p:cNvSpPr txBox="1"/>
          <p:nvPr>
            <p:ph idx="1" type="subTitle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/>
        </p:txBody>
      </p:sp>
      <p:grpSp>
        <p:nvGrpSpPr>
          <p:cNvPr id="51" name="Google Shape;51;p3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52" name="Google Shape;52;p3"/>
            <p:cNvSpPr/>
            <p:nvPr/>
          </p:nvSpPr>
          <p:spPr>
            <a:xfrm>
              <a:off x="5224463" y="4338638"/>
              <a:ext cx="230100" cy="155700"/>
            </a:xfrm>
            <a:custGeom>
              <a:rect b="b" l="l" r="r" t="t"/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395788" y="4338638"/>
              <a:ext cx="347700" cy="155700"/>
            </a:xfrm>
            <a:custGeom>
              <a:rect b="b" l="l" r="r" t="t"/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630738" y="4144963"/>
              <a:ext cx="593700" cy="1862100"/>
            </a:xfrm>
            <a:custGeom>
              <a:rect b="b" l="l" r="r" t="t"/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3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56" name="Google Shape;56;p3"/>
            <p:cNvSpPr/>
            <p:nvPr/>
          </p:nvSpPr>
          <p:spPr>
            <a:xfrm>
              <a:off x="3833813" y="2476500"/>
              <a:ext cx="27000" cy="27000"/>
            </a:xfrm>
            <a:custGeom>
              <a:rect b="b" l="l" r="r" t="t"/>
              <a:pathLst>
                <a:path extrusionOk="0" h="120000" w="12000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736975" y="24765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357563" y="850900"/>
              <a:ext cx="807900" cy="1830300"/>
            </a:xfrm>
            <a:custGeom>
              <a:rect b="b" l="l" r="r" t="t"/>
              <a:pathLst>
                <a:path extrusionOk="0" h="120000" w="12000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74" name="Google Shape;27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7" name="Google Shape;277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8" name="Google Shape;27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/>
          <p:nvPr/>
        </p:nvSpPr>
        <p:spPr>
          <a:xfrm>
            <a:off x="2454800" y="0"/>
            <a:ext cx="42345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4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4"/>
          <p:cNvSpPr txBox="1"/>
          <p:nvPr>
            <p:ph idx="1" type="body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 i="1"/>
            </a:lvl1pPr>
            <a:lvl2pPr indent="-3810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￭"/>
              <a:defRPr i="1"/>
            </a:lvl2pPr>
            <a:lvl3pPr indent="-3810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⬝"/>
              <a:defRPr i="1"/>
            </a:lvl3pPr>
            <a:lvl4pPr indent="-3810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indent="-3810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indent="-3810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indent="-3810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indent="-3810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indent="-3810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/>
        </p:txBody>
      </p:sp>
      <p:sp>
        <p:nvSpPr>
          <p:cNvPr id="63" name="Google Shape;63;p4"/>
          <p:cNvSpPr txBox="1"/>
          <p:nvPr/>
        </p:nvSpPr>
        <p:spPr>
          <a:xfrm>
            <a:off x="3593400" y="19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A5B0FE"/>
                </a:solidFill>
                <a:latin typeface="Work Sans"/>
                <a:ea typeface="Work Sans"/>
                <a:cs typeface="Work Sans"/>
                <a:sym typeface="Work Sans"/>
              </a:rPr>
              <a:t>“</a:t>
            </a:r>
            <a:endParaRPr b="1" sz="7200">
              <a:solidFill>
                <a:srgbClr val="A5B0F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4" name="Google Shape;64;p4"/>
          <p:cNvSpPr txBox="1"/>
          <p:nvPr>
            <p:ph idx="12" type="sldNum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6876950" y="3340125"/>
            <a:ext cx="2267050" cy="1803375"/>
            <a:chOff x="9925050" y="4203700"/>
            <a:chExt cx="2267050" cy="1803375"/>
          </a:xfrm>
        </p:grpSpPr>
        <p:sp>
          <p:nvSpPr>
            <p:cNvPr id="66" name="Google Shape;66;p4"/>
            <p:cNvSpPr/>
            <p:nvPr/>
          </p:nvSpPr>
          <p:spPr>
            <a:xfrm>
              <a:off x="11336338" y="4922838"/>
              <a:ext cx="139800" cy="119100"/>
            </a:xfrm>
            <a:custGeom>
              <a:rect b="b" l="l" r="r" t="t"/>
              <a:pathLst>
                <a:path extrusionOk="0" h="120000" w="12000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11137900" y="4498975"/>
              <a:ext cx="1054200" cy="1508100"/>
            </a:xfrm>
            <a:custGeom>
              <a:rect b="b" l="l" r="r" t="t"/>
              <a:pathLst>
                <a:path extrusionOk="0" h="120000" w="12000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9925050" y="4203700"/>
              <a:ext cx="1133400" cy="1073100"/>
            </a:xfrm>
            <a:custGeom>
              <a:rect b="b" l="l" r="r" t="t"/>
              <a:pathLst>
                <a:path extrusionOk="0" h="120000" w="12000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10421938" y="4832350"/>
              <a:ext cx="139800" cy="27000"/>
            </a:xfrm>
            <a:custGeom>
              <a:rect b="b" l="l" r="r" t="t"/>
              <a:pathLst>
                <a:path extrusionOk="0" h="120000" w="12000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0421938" y="4875213"/>
              <a:ext cx="139800" cy="20700"/>
            </a:xfrm>
            <a:custGeom>
              <a:rect b="b" l="l" r="r" t="t"/>
              <a:pathLst>
                <a:path extrusionOk="0" h="120000" w="12000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10442575" y="4913313"/>
              <a:ext cx="96900" cy="25500"/>
            </a:xfrm>
            <a:custGeom>
              <a:rect b="b" l="l" r="r" t="t"/>
              <a:pathLst>
                <a:path extrusionOk="0" h="120000" w="12000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10480675" y="4333875"/>
              <a:ext cx="22200" cy="906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10679113" y="4602163"/>
              <a:ext cx="74700" cy="2070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10229850" y="4602163"/>
              <a:ext cx="74700" cy="20700"/>
            </a:xfrm>
            <a:custGeom>
              <a:rect b="b" l="l" r="r" t="t"/>
              <a:pathLst>
                <a:path extrusionOk="0" h="120000" w="12000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10282238" y="4402138"/>
              <a:ext cx="81000" cy="81000"/>
            </a:xfrm>
            <a:custGeom>
              <a:rect b="b" l="l" r="r" t="t"/>
              <a:pathLst>
                <a:path extrusionOk="0" h="120000" w="12000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0620375" y="4402138"/>
              <a:ext cx="79500" cy="81000"/>
            </a:xfrm>
            <a:custGeom>
              <a:rect b="b" l="l" r="r" t="t"/>
              <a:pathLst>
                <a:path extrusionOk="0" h="120000" w="12000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0347325" y="4478338"/>
              <a:ext cx="288900" cy="331800"/>
            </a:xfrm>
            <a:custGeom>
              <a:rect b="b" l="l" r="r" t="t"/>
              <a:pathLst>
                <a:path extrusionOk="0" h="120000" w="12000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Google Shape;78;p4"/>
          <p:cNvGrpSpPr/>
          <p:nvPr/>
        </p:nvGrpSpPr>
        <p:grpSpPr>
          <a:xfrm>
            <a:off x="0" y="0"/>
            <a:ext cx="2266938" cy="1754200"/>
            <a:chOff x="9598025" y="882650"/>
            <a:chExt cx="2266938" cy="1754200"/>
          </a:xfrm>
        </p:grpSpPr>
        <p:sp>
          <p:nvSpPr>
            <p:cNvPr id="79" name="Google Shape;79;p4"/>
            <p:cNvSpPr/>
            <p:nvPr/>
          </p:nvSpPr>
          <p:spPr>
            <a:xfrm>
              <a:off x="10239375" y="1881188"/>
              <a:ext cx="139800" cy="90600"/>
            </a:xfrm>
            <a:custGeom>
              <a:rect b="b" l="l" r="r" t="t"/>
              <a:pathLst>
                <a:path extrusionOk="0" h="120000" w="12000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9598025" y="882650"/>
              <a:ext cx="995400" cy="1546200"/>
            </a:xfrm>
            <a:custGeom>
              <a:rect b="b" l="l" r="r" t="t"/>
              <a:pathLst>
                <a:path extrusionOk="0" h="120000" w="12000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10672763" y="1581150"/>
              <a:ext cx="1192200" cy="1055700"/>
            </a:xfrm>
            <a:custGeom>
              <a:rect b="b" l="l" r="r" t="t"/>
              <a:pathLst>
                <a:path extrusionOk="0" h="120000" w="12000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10914063" y="1881188"/>
              <a:ext cx="679500" cy="531900"/>
            </a:xfrm>
            <a:custGeom>
              <a:rect b="b" l="l" r="r" t="t"/>
              <a:pathLst>
                <a:path extrusionOk="0" h="120000" w="12000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8" name="Google Shape;88;p5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grpSp>
        <p:nvGrpSpPr>
          <p:cNvPr id="89" name="Google Shape;89;p5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0" name="Google Shape;90;p5"/>
            <p:cNvSpPr/>
            <p:nvPr/>
          </p:nvSpPr>
          <p:spPr>
            <a:xfrm>
              <a:off x="277813" y="2616200"/>
              <a:ext cx="230100" cy="20700"/>
            </a:xfrm>
            <a:custGeom>
              <a:rect b="b" l="l" r="r" t="t"/>
              <a:pathLst>
                <a:path extrusionOk="0" h="120000" w="12000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0" y="2208213"/>
              <a:ext cx="1257300" cy="917700"/>
            </a:xfrm>
            <a:custGeom>
              <a:rect b="b" l="l" r="r" t="t"/>
              <a:pathLst>
                <a:path extrusionOk="0" h="120000" w="12000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33350" y="2701925"/>
              <a:ext cx="374700" cy="222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33350" y="295910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33350" y="278765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33350" y="2873375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98488" y="2616200"/>
              <a:ext cx="444600" cy="376200"/>
            </a:xfrm>
            <a:custGeom>
              <a:rect b="b" l="l" r="r" t="t"/>
              <a:pathLst>
                <a:path extrusionOk="0" h="120000" w="12000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476375" y="2262188"/>
              <a:ext cx="176100" cy="723900"/>
            </a:xfrm>
            <a:custGeom>
              <a:rect b="b" l="l" r="r" t="t"/>
              <a:pathLst>
                <a:path extrusionOk="0" h="120000" w="12000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207963" y="855663"/>
              <a:ext cx="711300" cy="1701900"/>
            </a:xfrm>
            <a:custGeom>
              <a:rect b="b" l="l" r="r" t="t"/>
              <a:pathLst>
                <a:path extrusionOk="0" h="120000" w="12000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5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0" name="Google Shape;100;p5"/>
            <p:cNvSpPr/>
            <p:nvPr/>
          </p:nvSpPr>
          <p:spPr>
            <a:xfrm>
              <a:off x="78581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1756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15963" y="4392613"/>
              <a:ext cx="187200" cy="401700"/>
            </a:xfrm>
            <a:custGeom>
              <a:rect b="b" l="l" r="r" t="t"/>
              <a:pathLst>
                <a:path extrusionOk="0" h="120000" w="12000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58825" y="4521200"/>
              <a:ext cx="101700" cy="27000"/>
            </a:xfrm>
            <a:custGeom>
              <a:rect b="b" l="l" r="r" t="t"/>
              <a:pathLst>
                <a:path extrusionOk="0" h="120000" w="12000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293813" y="4230688"/>
              <a:ext cx="523800" cy="371400"/>
            </a:xfrm>
            <a:custGeom>
              <a:rect b="b" l="l" r="r" t="t"/>
              <a:pathLst>
                <a:path extrusionOk="0" h="120000" w="12000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1106488" y="3538538"/>
              <a:ext cx="936600" cy="1255800"/>
            </a:xfrm>
            <a:custGeom>
              <a:rect b="b" l="l" r="r" t="t"/>
              <a:pathLst>
                <a:path extrusionOk="0" h="120000" w="12000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293813" y="3748088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293813" y="3919538"/>
              <a:ext cx="250800" cy="270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325563" y="4048125"/>
              <a:ext cx="480900" cy="301500"/>
            </a:xfrm>
            <a:custGeom>
              <a:rect b="b" l="l" r="r" t="t"/>
              <a:pathLst>
                <a:path extrusionOk="0" h="120000" w="12000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293813" y="3833813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555750" y="4462463"/>
              <a:ext cx="711300" cy="1544700"/>
            </a:xfrm>
            <a:custGeom>
              <a:rect b="b" l="l" r="r" t="t"/>
              <a:pathLst>
                <a:path extrusionOk="0" h="120000" w="12000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5" name="Google Shape;115;p6"/>
          <p:cNvSpPr txBox="1"/>
          <p:nvPr>
            <p:ph idx="1" type="body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16" name="Google Shape;116;p6"/>
          <p:cNvSpPr txBox="1"/>
          <p:nvPr>
            <p:ph idx="2" type="body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17" name="Google Shape;117;p6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8" name="Google Shape;118;p6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19" name="Google Shape;119;p6"/>
            <p:cNvSpPr/>
            <p:nvPr/>
          </p:nvSpPr>
          <p:spPr>
            <a:xfrm>
              <a:off x="3833813" y="2476500"/>
              <a:ext cx="27000" cy="27000"/>
            </a:xfrm>
            <a:custGeom>
              <a:rect b="b" l="l" r="r" t="t"/>
              <a:pathLst>
                <a:path extrusionOk="0" h="120000" w="12000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3736975" y="24765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829175" y="2943225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887913" y="2825750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4770438" y="2825750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4448175" y="1768475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4829175" y="1779588"/>
              <a:ext cx="180900" cy="1827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662488" y="27178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048250" y="2733675"/>
              <a:ext cx="180900" cy="1827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4529138" y="2149475"/>
              <a:ext cx="379500" cy="81000"/>
            </a:xfrm>
            <a:custGeom>
              <a:rect b="b" l="l" r="r" t="t"/>
              <a:pathLst>
                <a:path extrusionOk="0" h="120000" w="12000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4529138" y="2063750"/>
              <a:ext cx="401700" cy="63600"/>
            </a:xfrm>
            <a:custGeom>
              <a:rect b="b" l="l" r="r" t="t"/>
              <a:pathLst>
                <a:path extrusionOk="0" h="120000" w="12000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4540250" y="1982788"/>
              <a:ext cx="203100" cy="54000"/>
            </a:xfrm>
            <a:custGeom>
              <a:rect b="b" l="l" r="r" t="t"/>
              <a:pathLst>
                <a:path extrusionOk="0" h="120000" w="12000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357563" y="850900"/>
              <a:ext cx="807900" cy="1830300"/>
            </a:xfrm>
            <a:custGeom>
              <a:rect b="b" l="l" r="r" t="t"/>
              <a:pathLst>
                <a:path extrusionOk="0" h="120000" w="12000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3" name="Google Shape;133;p6"/>
            <p:cNvSpPr/>
            <p:nvPr/>
          </p:nvSpPr>
          <p:spPr>
            <a:xfrm>
              <a:off x="5224463" y="4338638"/>
              <a:ext cx="230100" cy="155700"/>
            </a:xfrm>
            <a:custGeom>
              <a:rect b="b" l="l" r="r" t="t"/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95788" y="4338638"/>
              <a:ext cx="347700" cy="155700"/>
            </a:xfrm>
            <a:custGeom>
              <a:rect b="b" l="l" r="r" t="t"/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3305175" y="4622800"/>
              <a:ext cx="1106400" cy="831900"/>
            </a:xfrm>
            <a:custGeom>
              <a:rect b="b" l="l" r="r" t="t"/>
              <a:pathLst>
                <a:path extrusionOk="0" h="120000" w="12000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517900" y="4938713"/>
              <a:ext cx="381000" cy="381000"/>
            </a:xfrm>
            <a:custGeom>
              <a:rect b="b" l="l" r="r" t="t"/>
              <a:pathLst>
                <a:path extrusionOk="0" h="120000" w="12000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4630738" y="4144963"/>
              <a:ext cx="593700" cy="1862100"/>
            </a:xfrm>
            <a:custGeom>
              <a:rect b="b" l="l" r="r" t="t"/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7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6" name="Google Shape;146;p7"/>
          <p:cNvSpPr txBox="1"/>
          <p:nvPr>
            <p:ph idx="1" type="body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7" name="Google Shape;147;p7"/>
          <p:cNvSpPr txBox="1"/>
          <p:nvPr>
            <p:ph idx="2" type="body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8" name="Google Shape;148;p7"/>
          <p:cNvSpPr txBox="1"/>
          <p:nvPr>
            <p:ph idx="3" type="body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9" name="Google Shape;149;p7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0" name="Google Shape;150;p7"/>
          <p:cNvGrpSpPr/>
          <p:nvPr/>
        </p:nvGrpSpPr>
        <p:grpSpPr>
          <a:xfrm>
            <a:off x="6405913" y="-12"/>
            <a:ext cx="2347900" cy="2270150"/>
            <a:chOff x="6545263" y="855663"/>
            <a:chExt cx="2347900" cy="2270150"/>
          </a:xfrm>
        </p:grpSpPr>
        <p:sp>
          <p:nvSpPr>
            <p:cNvPr id="151" name="Google Shape;151;p7"/>
            <p:cNvSpPr/>
            <p:nvPr/>
          </p:nvSpPr>
          <p:spPr>
            <a:xfrm>
              <a:off x="6913563" y="25352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6913563" y="26368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6721475" y="2084388"/>
              <a:ext cx="1112700" cy="960300"/>
            </a:xfrm>
            <a:custGeom>
              <a:rect b="b" l="l" r="r" t="t"/>
              <a:pathLst>
                <a:path extrusionOk="0" h="120000" w="12000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6913563" y="2740025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7854950" y="2519363"/>
              <a:ext cx="96900" cy="96900"/>
            </a:xfrm>
            <a:custGeom>
              <a:rect b="b" l="l" r="r" t="t"/>
              <a:pathLst>
                <a:path extrusionOk="0" h="120000" w="12000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6635750" y="2417763"/>
              <a:ext cx="27000" cy="300000"/>
            </a:xfrm>
            <a:custGeom>
              <a:rect b="b" l="l" r="r" t="t"/>
              <a:pathLst>
                <a:path extrusionOk="0" h="120000" w="12000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7218363" y="2325688"/>
              <a:ext cx="444600" cy="441300"/>
            </a:xfrm>
            <a:custGeom>
              <a:rect b="b" l="l" r="r" t="t"/>
              <a:pathLst>
                <a:path extrusionOk="0" h="120000" w="12000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6550025" y="2005013"/>
              <a:ext cx="1465200" cy="1120800"/>
            </a:xfrm>
            <a:custGeom>
              <a:rect b="b" l="l" r="r" t="t"/>
              <a:pathLst>
                <a:path extrusionOk="0" h="120000" w="12000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8234363" y="2009775"/>
              <a:ext cx="658800" cy="547800"/>
            </a:xfrm>
            <a:custGeom>
              <a:rect b="b" l="l" r="r" t="t"/>
              <a:pathLst>
                <a:path extrusionOk="0" h="120000" w="12000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8320088" y="2133600"/>
              <a:ext cx="27000" cy="327000"/>
            </a:xfrm>
            <a:custGeom>
              <a:rect b="b" l="l" r="r" t="t"/>
              <a:pathLst>
                <a:path extrusionOk="0" h="120000" w="12000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8389938" y="2620963"/>
              <a:ext cx="81000" cy="430200"/>
            </a:xfrm>
            <a:custGeom>
              <a:rect b="b" l="l" r="r" t="t"/>
              <a:pathLst>
                <a:path extrusionOk="0" h="120000" w="12000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8518525" y="2620963"/>
              <a:ext cx="58800" cy="258900"/>
            </a:xfrm>
            <a:custGeom>
              <a:rect b="b" l="l" r="r" t="t"/>
              <a:pathLst>
                <a:path extrusionOk="0" h="120000" w="12000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6545263" y="855663"/>
              <a:ext cx="765300" cy="1444500"/>
            </a:xfrm>
            <a:custGeom>
              <a:rect b="b" l="l" r="r" t="t"/>
              <a:pathLst>
                <a:path extrusionOk="0" h="120000" w="12000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Google Shape;164;p7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65" name="Google Shape;165;p7"/>
            <p:cNvSpPr/>
            <p:nvPr/>
          </p:nvSpPr>
          <p:spPr>
            <a:xfrm>
              <a:off x="7839075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7800975" y="4070350"/>
              <a:ext cx="327000" cy="219000"/>
            </a:xfrm>
            <a:custGeom>
              <a:rect b="b" l="l" r="r" t="t"/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7839075" y="4117975"/>
              <a:ext cx="250800" cy="103200"/>
            </a:xfrm>
            <a:custGeom>
              <a:rect b="b" l="l" r="r" t="t"/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8015288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6662738" y="4949825"/>
              <a:ext cx="566700" cy="681000"/>
            </a:xfrm>
            <a:custGeom>
              <a:rect b="b" l="l" r="r" t="t"/>
              <a:pathLst>
                <a:path extrusionOk="0" h="120000" w="12000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6764338" y="5132388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764338" y="5245100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6892925" y="5154613"/>
              <a:ext cx="246000" cy="52500"/>
            </a:xfrm>
            <a:custGeom>
              <a:rect b="b" l="l" r="r" t="t"/>
              <a:pathLst>
                <a:path extrusionOk="0" h="120000" w="12000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6881813" y="5256213"/>
              <a:ext cx="273000" cy="63600"/>
            </a:xfrm>
            <a:custGeom>
              <a:rect b="b" l="l" r="r" t="t"/>
              <a:pathLst>
                <a:path extrusionOk="0" h="120000" w="12000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53225" y="5400675"/>
              <a:ext cx="406500" cy="92100"/>
            </a:xfrm>
            <a:custGeom>
              <a:rect b="b" l="l" r="r" t="t"/>
              <a:pathLst>
                <a:path extrusionOk="0" h="120000" w="12000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7326313" y="4976813"/>
              <a:ext cx="165000" cy="611100"/>
            </a:xfrm>
            <a:custGeom>
              <a:rect b="b" l="l" r="r" t="t"/>
              <a:pathLst>
                <a:path extrusionOk="0" h="120000" w="12000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8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8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7" name="Google Shape;187;p8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8" name="Google Shape;188;p8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89" name="Google Shape;189;p8"/>
            <p:cNvSpPr/>
            <p:nvPr/>
          </p:nvSpPr>
          <p:spPr>
            <a:xfrm>
              <a:off x="7839075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7800975" y="4070350"/>
              <a:ext cx="327000" cy="219000"/>
            </a:xfrm>
            <a:custGeom>
              <a:rect b="b" l="l" r="r" t="t"/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7839075" y="4117975"/>
              <a:ext cx="250800" cy="103200"/>
            </a:xfrm>
            <a:custGeom>
              <a:rect b="b" l="l" r="r" t="t"/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8015288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6662738" y="4949825"/>
              <a:ext cx="566700" cy="681000"/>
            </a:xfrm>
            <a:custGeom>
              <a:rect b="b" l="l" r="r" t="t"/>
              <a:pathLst>
                <a:path extrusionOk="0" h="120000" w="12000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6764338" y="5132388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6764338" y="5245100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6892925" y="5154613"/>
              <a:ext cx="246000" cy="52500"/>
            </a:xfrm>
            <a:custGeom>
              <a:rect b="b" l="l" r="r" t="t"/>
              <a:pathLst>
                <a:path extrusionOk="0" h="120000" w="12000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6881813" y="5256213"/>
              <a:ext cx="273000" cy="63600"/>
            </a:xfrm>
            <a:custGeom>
              <a:rect b="b" l="l" r="r" t="t"/>
              <a:pathLst>
                <a:path extrusionOk="0" h="120000" w="12000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6753225" y="5400675"/>
              <a:ext cx="406500" cy="92100"/>
            </a:xfrm>
            <a:custGeom>
              <a:rect b="b" l="l" r="r" t="t"/>
              <a:pathLst>
                <a:path extrusionOk="0" h="120000" w="12000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7326313" y="4976813"/>
              <a:ext cx="165000" cy="611100"/>
            </a:xfrm>
            <a:custGeom>
              <a:rect b="b" l="l" r="r" t="t"/>
              <a:pathLst>
                <a:path extrusionOk="0" h="120000" w="12000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" name="Google Shape;207;p8"/>
          <p:cNvGrpSpPr/>
          <p:nvPr/>
        </p:nvGrpSpPr>
        <p:grpSpPr>
          <a:xfrm rot="10800000">
            <a:off x="6518888" y="-12"/>
            <a:ext cx="1551087" cy="2468625"/>
            <a:chOff x="715963" y="3538538"/>
            <a:chExt cx="1551087" cy="2468625"/>
          </a:xfrm>
        </p:grpSpPr>
        <p:sp>
          <p:nvSpPr>
            <p:cNvPr id="208" name="Google Shape;208;p8"/>
            <p:cNvSpPr/>
            <p:nvPr/>
          </p:nvSpPr>
          <p:spPr>
            <a:xfrm>
              <a:off x="78581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81756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715963" y="4392613"/>
              <a:ext cx="187200" cy="401700"/>
            </a:xfrm>
            <a:custGeom>
              <a:rect b="b" l="l" r="r" t="t"/>
              <a:pathLst>
                <a:path extrusionOk="0" h="120000" w="12000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758825" y="4521200"/>
              <a:ext cx="101700" cy="27000"/>
            </a:xfrm>
            <a:custGeom>
              <a:rect b="b" l="l" r="r" t="t"/>
              <a:pathLst>
                <a:path extrusionOk="0" h="120000" w="12000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1293813" y="4230688"/>
              <a:ext cx="523800" cy="371400"/>
            </a:xfrm>
            <a:custGeom>
              <a:rect b="b" l="l" r="r" t="t"/>
              <a:pathLst>
                <a:path extrusionOk="0" h="120000" w="12000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1106488" y="3538538"/>
              <a:ext cx="936600" cy="1255800"/>
            </a:xfrm>
            <a:custGeom>
              <a:rect b="b" l="l" r="r" t="t"/>
              <a:pathLst>
                <a:path extrusionOk="0" h="120000" w="12000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1293813" y="3748088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1293813" y="3919538"/>
              <a:ext cx="250800" cy="270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1325563" y="4048125"/>
              <a:ext cx="480900" cy="301500"/>
            </a:xfrm>
            <a:custGeom>
              <a:rect b="b" l="l" r="r" t="t"/>
              <a:pathLst>
                <a:path extrusionOk="0" h="120000" w="12000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1293813" y="3833813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1555750" y="4462463"/>
              <a:ext cx="711300" cy="1544700"/>
            </a:xfrm>
            <a:custGeom>
              <a:rect b="b" l="l" r="r" t="t"/>
              <a:pathLst>
                <a:path extrusionOk="0" h="120000" w="12000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9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9"/>
          <p:cNvSpPr txBox="1"/>
          <p:nvPr>
            <p:ph idx="1" type="body"/>
          </p:nvPr>
        </p:nvSpPr>
        <p:spPr>
          <a:xfrm>
            <a:off x="6390750" y="439500"/>
            <a:ext cx="2122500" cy="42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</a:lstStyle>
          <a:p/>
        </p:txBody>
      </p:sp>
      <p:sp>
        <p:nvSpPr>
          <p:cNvPr id="223" name="Google Shape;223;p9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half" type="blank">
  <p:cSld name="BLANK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0"/>
          <p:cNvSpPr/>
          <p:nvPr/>
        </p:nvSpPr>
        <p:spPr>
          <a:xfrm>
            <a:off x="0" y="0"/>
            <a:ext cx="456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0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A5B0FE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▹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8" name="Google Shape;238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39" name="Google Shape;23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5"/>
          <p:cNvSpPr txBox="1"/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Tree ADT: </a:t>
            </a:r>
            <a:r>
              <a:rPr lang="en"/>
              <a:t>Selectors</a:t>
            </a:r>
            <a:endParaRPr/>
          </a:p>
        </p:txBody>
      </p:sp>
      <p:sp>
        <p:nvSpPr>
          <p:cNvPr id="501" name="Google Shape;501;p34"/>
          <p:cNvSpPr txBox="1"/>
          <p:nvPr/>
        </p:nvSpPr>
        <p:spPr>
          <a:xfrm>
            <a:off x="381000" y="1226675"/>
            <a:ext cx="8433300" cy="11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388D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label(tree)</a:t>
            </a:r>
            <a:r>
              <a:rPr lang="en" sz="1800">
                <a:solidFill>
                  <a:srgbClr val="424242"/>
                </a:solidFill>
                <a:latin typeface="Proxima Nova"/>
                <a:ea typeface="Proxima Nova"/>
                <a:cs typeface="Proxima Nova"/>
                <a:sym typeface="Proxima Nova"/>
              </a:rPr>
              <a:t>: Returns the value at the root of the tree</a:t>
            </a:r>
            <a:endParaRPr sz="1800">
              <a:solidFill>
                <a:srgbClr val="424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388DB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branches(tree)</a:t>
            </a:r>
            <a:r>
              <a:rPr lang="en" sz="1800">
                <a:solidFill>
                  <a:srgbClr val="424242"/>
                </a:solidFill>
                <a:latin typeface="Proxima Nova"/>
                <a:ea typeface="Proxima Nova"/>
                <a:cs typeface="Proxima Nova"/>
                <a:sym typeface="Proxima Nova"/>
              </a:rPr>
              <a:t>: Returns a </a:t>
            </a:r>
            <a:r>
              <a:rPr b="1" i="1" lang="en" sz="1800">
                <a:solidFill>
                  <a:srgbClr val="424242"/>
                </a:solidFill>
                <a:latin typeface="Proxima Nova"/>
                <a:ea typeface="Proxima Nova"/>
                <a:cs typeface="Proxima Nova"/>
                <a:sym typeface="Proxima Nova"/>
              </a:rPr>
              <a:t>list</a:t>
            </a:r>
            <a:r>
              <a:rPr lang="en" sz="1800">
                <a:solidFill>
                  <a:srgbClr val="424242"/>
                </a:solidFill>
                <a:latin typeface="Proxima Nova"/>
                <a:ea typeface="Proxima Nova"/>
                <a:cs typeface="Proxima Nova"/>
                <a:sym typeface="Proxima Nova"/>
              </a:rPr>
              <a:t> of the tree’s branches</a:t>
            </a:r>
            <a:endParaRPr sz="1800">
              <a:solidFill>
                <a:srgbClr val="424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24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502" name="Google Shape;502;p34"/>
          <p:cNvGrpSpPr/>
          <p:nvPr/>
        </p:nvGrpSpPr>
        <p:grpSpPr>
          <a:xfrm>
            <a:off x="335400" y="2756775"/>
            <a:ext cx="4107000" cy="1634494"/>
            <a:chOff x="335400" y="2756775"/>
            <a:chExt cx="4107000" cy="1634494"/>
          </a:xfrm>
        </p:grpSpPr>
        <p:grpSp>
          <p:nvGrpSpPr>
            <p:cNvPr id="503" name="Google Shape;503;p34"/>
            <p:cNvGrpSpPr/>
            <p:nvPr/>
          </p:nvGrpSpPr>
          <p:grpSpPr>
            <a:xfrm>
              <a:off x="1686875" y="3396769"/>
              <a:ext cx="1251650" cy="994500"/>
              <a:chOff x="5053450" y="2610875"/>
              <a:chExt cx="1251650" cy="1326000"/>
            </a:xfrm>
          </p:grpSpPr>
          <p:sp>
            <p:nvSpPr>
              <p:cNvPr id="504" name="Google Shape;504;p34"/>
              <p:cNvSpPr/>
              <p:nvPr/>
            </p:nvSpPr>
            <p:spPr>
              <a:xfrm>
                <a:off x="5418275" y="2610875"/>
                <a:ext cx="510900" cy="499800"/>
              </a:xfrm>
              <a:prstGeom prst="ellipse">
                <a:avLst/>
              </a:prstGeom>
              <a:noFill/>
              <a:ln cap="flat" cmpd="sng" w="19050">
                <a:solidFill>
                  <a:srgbClr val="42424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Droid Sans"/>
                    <a:ea typeface="Droid Sans"/>
                    <a:cs typeface="Droid Sans"/>
                    <a:sym typeface="Droid Sans"/>
                  </a:rPr>
                  <a:t>5</a:t>
                </a:r>
                <a:endParaRPr sz="180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505" name="Google Shape;505;p34"/>
              <p:cNvSpPr/>
              <p:nvPr/>
            </p:nvSpPr>
            <p:spPr>
              <a:xfrm>
                <a:off x="5053450" y="3437075"/>
                <a:ext cx="510900" cy="499800"/>
              </a:xfrm>
              <a:prstGeom prst="ellipse">
                <a:avLst/>
              </a:prstGeom>
              <a:noFill/>
              <a:ln cap="flat" cmpd="sng" w="19050">
                <a:solidFill>
                  <a:srgbClr val="42424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Droid Sans"/>
                    <a:ea typeface="Droid Sans"/>
                    <a:cs typeface="Droid Sans"/>
                    <a:sym typeface="Droid Sans"/>
                  </a:rPr>
                  <a:t>3</a:t>
                </a:r>
                <a:endParaRPr sz="180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506" name="Google Shape;506;p34"/>
              <p:cNvCxnSpPr>
                <a:stCxn id="504" idx="3"/>
                <a:endCxn id="505" idx="0"/>
              </p:cNvCxnSpPr>
              <p:nvPr/>
            </p:nvCxnSpPr>
            <p:spPr>
              <a:xfrm flipH="1">
                <a:off x="5308895" y="3037481"/>
                <a:ext cx="184200" cy="3996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2424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507" name="Google Shape;507;p34"/>
              <p:cNvSpPr/>
              <p:nvPr/>
            </p:nvSpPr>
            <p:spPr>
              <a:xfrm>
                <a:off x="5794200" y="3437075"/>
                <a:ext cx="510900" cy="499800"/>
              </a:xfrm>
              <a:prstGeom prst="ellipse">
                <a:avLst/>
              </a:prstGeom>
              <a:noFill/>
              <a:ln cap="flat" cmpd="sng" w="19050">
                <a:solidFill>
                  <a:srgbClr val="42424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Droid Sans"/>
                    <a:ea typeface="Droid Sans"/>
                    <a:cs typeface="Droid Sans"/>
                    <a:sym typeface="Droid Sans"/>
                  </a:rPr>
                  <a:t>2</a:t>
                </a:r>
                <a:endParaRPr sz="180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508" name="Google Shape;508;p34"/>
              <p:cNvCxnSpPr>
                <a:stCxn id="504" idx="5"/>
                <a:endCxn id="507" idx="0"/>
              </p:cNvCxnSpPr>
              <p:nvPr/>
            </p:nvCxnSpPr>
            <p:spPr>
              <a:xfrm>
                <a:off x="5854355" y="3037481"/>
                <a:ext cx="195300" cy="3996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2424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509" name="Google Shape;509;p34"/>
            <p:cNvSpPr txBox="1"/>
            <p:nvPr/>
          </p:nvSpPr>
          <p:spPr>
            <a:xfrm>
              <a:off x="335400" y="2756775"/>
              <a:ext cx="41070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424242"/>
                  </a:solidFill>
                  <a:latin typeface="Consolas"/>
                  <a:ea typeface="Consolas"/>
                  <a:cs typeface="Consolas"/>
                  <a:sym typeface="Consolas"/>
                </a:rPr>
                <a:t>&gt;&gt;&gt; t = tree(5, [tree(3), tree(2)])</a:t>
              </a:r>
              <a:endParaRPr sz="1600"/>
            </a:p>
          </p:txBody>
        </p:sp>
      </p:grpSp>
      <p:sp>
        <p:nvSpPr>
          <p:cNvPr id="510" name="Google Shape;510;p34"/>
          <p:cNvSpPr txBox="1"/>
          <p:nvPr/>
        </p:nvSpPr>
        <p:spPr>
          <a:xfrm>
            <a:off x="4544600" y="2455775"/>
            <a:ext cx="4193400" cy="2210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&gt;&gt;&gt; label(t)</a:t>
            </a:r>
            <a:endParaRPr sz="16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6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&gt;&gt;&gt; type(branches(t)) == list</a:t>
            </a:r>
            <a:endParaRPr sz="16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sz="16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&gt;&gt;&gt; [label(t) for b in branches(t)]</a:t>
            </a:r>
            <a:endParaRPr sz="16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[3, 2]</a:t>
            </a:r>
            <a:endParaRPr sz="16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1" name="Google Shape;511;p34"/>
          <p:cNvSpPr txBox="1"/>
          <p:nvPr/>
        </p:nvSpPr>
        <p:spPr>
          <a:xfrm>
            <a:off x="7198950" y="0"/>
            <a:ext cx="19449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Slide Creds to Tammy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Tree ADT: </a:t>
            </a:r>
            <a:r>
              <a:rPr lang="en"/>
              <a:t>Convenience function</a:t>
            </a:r>
            <a:endParaRPr/>
          </a:p>
        </p:txBody>
      </p:sp>
      <p:sp>
        <p:nvSpPr>
          <p:cNvPr id="517" name="Google Shape;517;p35"/>
          <p:cNvSpPr txBox="1"/>
          <p:nvPr/>
        </p:nvSpPr>
        <p:spPr>
          <a:xfrm>
            <a:off x="381000" y="1226675"/>
            <a:ext cx="8433300" cy="11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388D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is_leaf(tree)</a:t>
            </a:r>
            <a:r>
              <a:rPr lang="en" sz="1800">
                <a:solidFill>
                  <a:srgbClr val="424242"/>
                </a:solidFill>
                <a:latin typeface="Proxima Nova"/>
                <a:ea typeface="Proxima Nova"/>
                <a:cs typeface="Proxima Nova"/>
                <a:sym typeface="Proxima Nova"/>
              </a:rPr>
              <a:t>: Returns </a:t>
            </a: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800">
                <a:solidFill>
                  <a:srgbClr val="424242"/>
                </a:solidFill>
                <a:latin typeface="Proxima Nova"/>
                <a:ea typeface="Proxima Nova"/>
                <a:cs typeface="Proxima Nova"/>
                <a:sym typeface="Proxima Nova"/>
              </a:rPr>
              <a:t> if the tree is a leaf (has no branches) and </a:t>
            </a: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1800">
                <a:solidFill>
                  <a:srgbClr val="424242"/>
                </a:solidFill>
                <a:latin typeface="Proxima Nova"/>
                <a:ea typeface="Proxima Nova"/>
                <a:cs typeface="Proxima Nova"/>
                <a:sym typeface="Proxima Nova"/>
              </a:rPr>
              <a:t> otherwise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518" name="Google Shape;518;p35"/>
          <p:cNvGrpSpPr/>
          <p:nvPr/>
        </p:nvGrpSpPr>
        <p:grpSpPr>
          <a:xfrm>
            <a:off x="335400" y="2604375"/>
            <a:ext cx="4107000" cy="1634494"/>
            <a:chOff x="335400" y="2756775"/>
            <a:chExt cx="4107000" cy="1634494"/>
          </a:xfrm>
        </p:grpSpPr>
        <p:grpSp>
          <p:nvGrpSpPr>
            <p:cNvPr id="519" name="Google Shape;519;p35"/>
            <p:cNvGrpSpPr/>
            <p:nvPr/>
          </p:nvGrpSpPr>
          <p:grpSpPr>
            <a:xfrm>
              <a:off x="1686875" y="3396769"/>
              <a:ext cx="1251650" cy="994500"/>
              <a:chOff x="5053450" y="2610875"/>
              <a:chExt cx="1251650" cy="1326000"/>
            </a:xfrm>
          </p:grpSpPr>
          <p:sp>
            <p:nvSpPr>
              <p:cNvPr id="520" name="Google Shape;520;p35"/>
              <p:cNvSpPr/>
              <p:nvPr/>
            </p:nvSpPr>
            <p:spPr>
              <a:xfrm>
                <a:off x="5418275" y="2610875"/>
                <a:ext cx="510900" cy="499800"/>
              </a:xfrm>
              <a:prstGeom prst="ellipse">
                <a:avLst/>
              </a:prstGeom>
              <a:noFill/>
              <a:ln cap="flat" cmpd="sng" w="19050">
                <a:solidFill>
                  <a:srgbClr val="42424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Droid Sans"/>
                    <a:ea typeface="Droid Sans"/>
                    <a:cs typeface="Droid Sans"/>
                    <a:sym typeface="Droid Sans"/>
                  </a:rPr>
                  <a:t>5</a:t>
                </a:r>
                <a:endParaRPr sz="180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521" name="Google Shape;521;p35"/>
              <p:cNvSpPr/>
              <p:nvPr/>
            </p:nvSpPr>
            <p:spPr>
              <a:xfrm>
                <a:off x="5053450" y="3437075"/>
                <a:ext cx="510900" cy="499800"/>
              </a:xfrm>
              <a:prstGeom prst="ellipse">
                <a:avLst/>
              </a:prstGeom>
              <a:noFill/>
              <a:ln cap="flat" cmpd="sng" w="19050">
                <a:solidFill>
                  <a:srgbClr val="42424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Droid Sans"/>
                    <a:ea typeface="Droid Sans"/>
                    <a:cs typeface="Droid Sans"/>
                    <a:sym typeface="Droid Sans"/>
                  </a:rPr>
                  <a:t>3</a:t>
                </a:r>
                <a:endParaRPr sz="180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522" name="Google Shape;522;p35"/>
              <p:cNvCxnSpPr>
                <a:stCxn id="520" idx="3"/>
                <a:endCxn id="521" idx="0"/>
              </p:cNvCxnSpPr>
              <p:nvPr/>
            </p:nvCxnSpPr>
            <p:spPr>
              <a:xfrm flipH="1">
                <a:off x="5308895" y="3037481"/>
                <a:ext cx="184200" cy="3996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2424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523" name="Google Shape;523;p35"/>
              <p:cNvSpPr/>
              <p:nvPr/>
            </p:nvSpPr>
            <p:spPr>
              <a:xfrm>
                <a:off x="5794200" y="3437075"/>
                <a:ext cx="510900" cy="499800"/>
              </a:xfrm>
              <a:prstGeom prst="ellipse">
                <a:avLst/>
              </a:prstGeom>
              <a:noFill/>
              <a:ln cap="flat" cmpd="sng" w="19050">
                <a:solidFill>
                  <a:srgbClr val="42424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Droid Sans"/>
                    <a:ea typeface="Droid Sans"/>
                    <a:cs typeface="Droid Sans"/>
                    <a:sym typeface="Droid Sans"/>
                  </a:rPr>
                  <a:t>2</a:t>
                </a:r>
                <a:endParaRPr sz="180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524" name="Google Shape;524;p35"/>
              <p:cNvCxnSpPr>
                <a:stCxn id="520" idx="5"/>
                <a:endCxn id="523" idx="0"/>
              </p:cNvCxnSpPr>
              <p:nvPr/>
            </p:nvCxnSpPr>
            <p:spPr>
              <a:xfrm>
                <a:off x="5854355" y="3037481"/>
                <a:ext cx="195300" cy="3996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2424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525" name="Google Shape;525;p35"/>
            <p:cNvSpPr txBox="1"/>
            <p:nvPr/>
          </p:nvSpPr>
          <p:spPr>
            <a:xfrm>
              <a:off x="335400" y="2756775"/>
              <a:ext cx="41070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424242"/>
                  </a:solidFill>
                  <a:latin typeface="Consolas"/>
                  <a:ea typeface="Consolas"/>
                  <a:cs typeface="Consolas"/>
                  <a:sym typeface="Consolas"/>
                </a:rPr>
                <a:t>&gt;&gt;&gt; t = tree(5, [tree(3), tree(2)])</a:t>
              </a:r>
              <a:endParaRPr sz="1600"/>
            </a:p>
          </p:txBody>
        </p:sp>
      </p:grpSp>
      <p:sp>
        <p:nvSpPr>
          <p:cNvPr id="526" name="Google Shape;526;p35"/>
          <p:cNvSpPr txBox="1"/>
          <p:nvPr/>
        </p:nvSpPr>
        <p:spPr>
          <a:xfrm>
            <a:off x="4544600" y="2303375"/>
            <a:ext cx="4193400" cy="2210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&gt;&gt;&gt; is_leaf(t)</a:t>
            </a:r>
            <a:endParaRPr sz="16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endParaRPr sz="16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&gt;&gt;&gt; is_leaf(branches(t)) #Invalid</a:t>
            </a:r>
            <a:endParaRPr sz="16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endParaRPr sz="16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&gt;&gt;&gt; is_leaf(branches(t)[0])</a:t>
            </a:r>
            <a:endParaRPr sz="16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sz="16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7" name="Google Shape;527;p35"/>
          <p:cNvSpPr txBox="1"/>
          <p:nvPr/>
        </p:nvSpPr>
        <p:spPr>
          <a:xfrm>
            <a:off x="7198950" y="0"/>
            <a:ext cx="19449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Slide Creds to Tammy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6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3" name="Google Shape;533;p36"/>
          <p:cNvSpPr txBox="1"/>
          <p:nvPr>
            <p:ph idx="4294967295" type="title"/>
          </p:nvPr>
        </p:nvSpPr>
        <p:spPr>
          <a:xfrm>
            <a:off x="457200" y="312800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Comprehension</a:t>
            </a:r>
            <a:endParaRPr/>
          </a:p>
        </p:txBody>
      </p:sp>
      <p:sp>
        <p:nvSpPr>
          <p:cNvPr id="534" name="Google Shape;534;p36"/>
          <p:cNvSpPr txBox="1"/>
          <p:nvPr/>
        </p:nvSpPr>
        <p:spPr>
          <a:xfrm>
            <a:off x="537375" y="1272175"/>
            <a:ext cx="8159400" cy="26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Can be super useful in tree problems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 sz="1600">
                <a:solidFill>
                  <a:srgbClr val="6463BD"/>
                </a:solidFill>
                <a:latin typeface="Roboto Mono"/>
                <a:ea typeface="Roboto Mono"/>
                <a:cs typeface="Roboto Mono"/>
                <a:sym typeface="Roboto Mono"/>
              </a:rPr>
              <a:t>&lt;apply_this_to_var&gt;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for </a:t>
            </a:r>
            <a:r>
              <a:rPr lang="en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&lt;var&gt;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in </a:t>
            </a:r>
            <a:r>
              <a:rPr lang="en" sz="16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&lt;list/sequence&gt;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 sz="1600">
                <a:solidFill>
                  <a:srgbClr val="6463BD"/>
                </a:solidFill>
                <a:latin typeface="Roboto Mono"/>
                <a:ea typeface="Roboto Mono"/>
                <a:cs typeface="Roboto Mono"/>
                <a:sym typeface="Roboto Mono"/>
              </a:rPr>
              <a:t>&lt;apply_this_to_var&gt;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for </a:t>
            </a:r>
            <a:r>
              <a:rPr lang="en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&lt;var&gt;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in </a:t>
            </a:r>
            <a:r>
              <a:rPr lang="en" sz="16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&lt;list/sequence&gt;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if </a:t>
            </a:r>
            <a:r>
              <a:rPr lang="en" sz="16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&lt;condition&gt;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 sz="1600">
                <a:solidFill>
                  <a:srgbClr val="6463BD"/>
                </a:solidFill>
                <a:latin typeface="Roboto Mono"/>
                <a:ea typeface="Roboto Mono"/>
                <a:cs typeface="Roboto Mono"/>
                <a:sym typeface="Roboto Mono"/>
              </a:rPr>
              <a:t>&lt;apply_this_to_var&gt;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if </a:t>
            </a:r>
            <a:r>
              <a:rPr lang="en" sz="16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&lt;condition&gt;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else </a:t>
            </a:r>
            <a:r>
              <a:rPr lang="en" sz="16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&lt;apply_this_instead&gt;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for </a:t>
            </a:r>
            <a:r>
              <a:rPr lang="en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&lt;var&gt;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in </a:t>
            </a:r>
            <a:r>
              <a:rPr lang="en" sz="16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&lt;list/sequence&gt;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7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0" name="Google Shape;540;p37"/>
          <p:cNvSpPr txBox="1"/>
          <p:nvPr>
            <p:ph idx="4294967295" type="title"/>
          </p:nvPr>
        </p:nvSpPr>
        <p:spPr>
          <a:xfrm>
            <a:off x="457200" y="312800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Operations</a:t>
            </a:r>
            <a:endParaRPr/>
          </a:p>
        </p:txBody>
      </p:sp>
      <p:sp>
        <p:nvSpPr>
          <p:cNvPr id="541" name="Google Shape;541;p37"/>
          <p:cNvSpPr txBox="1"/>
          <p:nvPr/>
        </p:nvSpPr>
        <p:spPr>
          <a:xfrm>
            <a:off x="537375" y="1272175"/>
            <a:ext cx="8159400" cy="3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max([1, 2, 3])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min([-1, 23, -41])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-41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all([True, True, 1, 2, 3, 4, 5])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any([False, True, 0, 1, 2, 3])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38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7" name="Google Shape;547;p38"/>
          <p:cNvSpPr/>
          <p:nvPr/>
        </p:nvSpPr>
        <p:spPr>
          <a:xfrm>
            <a:off x="4331693" y="1703600"/>
            <a:ext cx="528000" cy="5052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548" name="Google Shape;548;p38"/>
          <p:cNvCxnSpPr>
            <a:endCxn id="547" idx="2"/>
          </p:cNvCxnSpPr>
          <p:nvPr/>
        </p:nvCxnSpPr>
        <p:spPr>
          <a:xfrm flipH="1" rot="10800000">
            <a:off x="3452093" y="1956200"/>
            <a:ext cx="879600" cy="6000"/>
          </a:xfrm>
          <a:prstGeom prst="straightConnector1">
            <a:avLst/>
          </a:prstGeom>
          <a:noFill/>
          <a:ln cap="flat" cmpd="sng" w="28575">
            <a:solidFill>
              <a:srgbClr val="6463B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9" name="Google Shape;549;p38"/>
          <p:cNvSpPr txBox="1"/>
          <p:nvPr/>
        </p:nvSpPr>
        <p:spPr>
          <a:xfrm>
            <a:off x="3484150" y="1600200"/>
            <a:ext cx="3432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9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5" name="Google Shape;555;p39"/>
          <p:cNvSpPr/>
          <p:nvPr/>
        </p:nvSpPr>
        <p:spPr>
          <a:xfrm>
            <a:off x="4255493" y="1627400"/>
            <a:ext cx="528000" cy="5052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556" name="Google Shape;556;p39"/>
          <p:cNvSpPr/>
          <p:nvPr/>
        </p:nvSpPr>
        <p:spPr>
          <a:xfrm>
            <a:off x="3416285" y="2352505"/>
            <a:ext cx="528000" cy="5052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557" name="Google Shape;557;p39"/>
          <p:cNvSpPr/>
          <p:nvPr/>
        </p:nvSpPr>
        <p:spPr>
          <a:xfrm>
            <a:off x="4255493" y="2352505"/>
            <a:ext cx="528000" cy="5052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558" name="Google Shape;558;p39"/>
          <p:cNvSpPr/>
          <p:nvPr/>
        </p:nvSpPr>
        <p:spPr>
          <a:xfrm>
            <a:off x="5104651" y="2352505"/>
            <a:ext cx="528000" cy="5052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cxnSp>
        <p:nvCxnSpPr>
          <p:cNvPr id="559" name="Google Shape;559;p39"/>
          <p:cNvCxnSpPr>
            <a:endCxn id="556" idx="7"/>
          </p:cNvCxnSpPr>
          <p:nvPr/>
        </p:nvCxnSpPr>
        <p:spPr>
          <a:xfrm flipH="1">
            <a:off x="3866961" y="2057790"/>
            <a:ext cx="466800" cy="36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0" name="Google Shape;560;p39"/>
          <p:cNvCxnSpPr>
            <a:stCxn id="555" idx="4"/>
            <a:endCxn id="557" idx="0"/>
          </p:cNvCxnSpPr>
          <p:nvPr/>
        </p:nvCxnSpPr>
        <p:spPr>
          <a:xfrm>
            <a:off x="4519493" y="2132600"/>
            <a:ext cx="0" cy="21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1" name="Google Shape;561;p39"/>
          <p:cNvCxnSpPr>
            <a:stCxn id="555" idx="5"/>
            <a:endCxn id="558" idx="1"/>
          </p:cNvCxnSpPr>
          <p:nvPr/>
        </p:nvCxnSpPr>
        <p:spPr>
          <a:xfrm>
            <a:off x="4706170" y="2058615"/>
            <a:ext cx="475800" cy="36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2" name="Google Shape;562;p39"/>
          <p:cNvCxnSpPr>
            <a:endCxn id="555" idx="2"/>
          </p:cNvCxnSpPr>
          <p:nvPr/>
        </p:nvCxnSpPr>
        <p:spPr>
          <a:xfrm flipH="1" rot="10800000">
            <a:off x="3375893" y="1880000"/>
            <a:ext cx="879600" cy="6000"/>
          </a:xfrm>
          <a:prstGeom prst="straightConnector1">
            <a:avLst/>
          </a:prstGeom>
          <a:noFill/>
          <a:ln cap="flat" cmpd="sng" w="28575">
            <a:solidFill>
              <a:srgbClr val="6463B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3" name="Google Shape;563;p39"/>
          <p:cNvSpPr txBox="1"/>
          <p:nvPr/>
        </p:nvSpPr>
        <p:spPr>
          <a:xfrm>
            <a:off x="3407950" y="1524000"/>
            <a:ext cx="3432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40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9" name="Google Shape;569;p40"/>
          <p:cNvSpPr/>
          <p:nvPr/>
        </p:nvSpPr>
        <p:spPr>
          <a:xfrm>
            <a:off x="4484093" y="941600"/>
            <a:ext cx="528000" cy="5052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570" name="Google Shape;570;p40"/>
          <p:cNvSpPr/>
          <p:nvPr/>
        </p:nvSpPr>
        <p:spPr>
          <a:xfrm>
            <a:off x="3644885" y="1666705"/>
            <a:ext cx="528000" cy="5052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571" name="Google Shape;571;p40"/>
          <p:cNvSpPr/>
          <p:nvPr/>
        </p:nvSpPr>
        <p:spPr>
          <a:xfrm>
            <a:off x="4484093" y="1666705"/>
            <a:ext cx="528000" cy="5052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572" name="Google Shape;572;p40"/>
          <p:cNvSpPr/>
          <p:nvPr/>
        </p:nvSpPr>
        <p:spPr>
          <a:xfrm>
            <a:off x="5333251" y="1666705"/>
            <a:ext cx="528000" cy="5052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573" name="Google Shape;573;p40"/>
          <p:cNvSpPr/>
          <p:nvPr/>
        </p:nvSpPr>
        <p:spPr>
          <a:xfrm>
            <a:off x="3116993" y="2413161"/>
            <a:ext cx="528000" cy="5052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574" name="Google Shape;574;p40"/>
          <p:cNvSpPr/>
          <p:nvPr/>
        </p:nvSpPr>
        <p:spPr>
          <a:xfrm>
            <a:off x="4172778" y="2460014"/>
            <a:ext cx="528000" cy="5052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575" name="Google Shape;575;p40"/>
          <p:cNvSpPr/>
          <p:nvPr/>
        </p:nvSpPr>
        <p:spPr>
          <a:xfrm>
            <a:off x="5011986" y="2460014"/>
            <a:ext cx="528000" cy="5052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77</a:t>
            </a:r>
            <a:endParaRPr sz="1300"/>
          </a:p>
        </p:txBody>
      </p:sp>
      <p:sp>
        <p:nvSpPr>
          <p:cNvPr id="576" name="Google Shape;576;p40"/>
          <p:cNvSpPr/>
          <p:nvPr/>
        </p:nvSpPr>
        <p:spPr>
          <a:xfrm>
            <a:off x="5863007" y="2460026"/>
            <a:ext cx="528000" cy="5052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12</a:t>
            </a:r>
            <a:endParaRPr sz="1300"/>
          </a:p>
        </p:txBody>
      </p:sp>
      <p:sp>
        <p:nvSpPr>
          <p:cNvPr id="577" name="Google Shape;577;p40"/>
          <p:cNvSpPr/>
          <p:nvPr/>
        </p:nvSpPr>
        <p:spPr>
          <a:xfrm>
            <a:off x="2589100" y="3213055"/>
            <a:ext cx="528000" cy="5052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43</a:t>
            </a:r>
            <a:endParaRPr sz="1300"/>
          </a:p>
        </p:txBody>
      </p:sp>
      <p:sp>
        <p:nvSpPr>
          <p:cNvPr id="578" name="Google Shape;578;p40"/>
          <p:cNvSpPr/>
          <p:nvPr/>
        </p:nvSpPr>
        <p:spPr>
          <a:xfrm>
            <a:off x="3544158" y="3159617"/>
            <a:ext cx="528000" cy="5052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579" name="Google Shape;579;p40"/>
          <p:cNvCxnSpPr>
            <a:endCxn id="570" idx="7"/>
          </p:cNvCxnSpPr>
          <p:nvPr/>
        </p:nvCxnSpPr>
        <p:spPr>
          <a:xfrm flipH="1">
            <a:off x="4095561" y="1371990"/>
            <a:ext cx="466800" cy="36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0" name="Google Shape;580;p40"/>
          <p:cNvCxnSpPr>
            <a:stCxn id="569" idx="4"/>
            <a:endCxn id="571" idx="0"/>
          </p:cNvCxnSpPr>
          <p:nvPr/>
        </p:nvCxnSpPr>
        <p:spPr>
          <a:xfrm>
            <a:off x="4748093" y="1446800"/>
            <a:ext cx="0" cy="21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1" name="Google Shape;581;p40"/>
          <p:cNvCxnSpPr>
            <a:stCxn id="569" idx="5"/>
            <a:endCxn id="572" idx="1"/>
          </p:cNvCxnSpPr>
          <p:nvPr/>
        </p:nvCxnSpPr>
        <p:spPr>
          <a:xfrm>
            <a:off x="4934770" y="1372815"/>
            <a:ext cx="475800" cy="36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2" name="Google Shape;582;p40"/>
          <p:cNvCxnSpPr>
            <a:stCxn id="570" idx="3"/>
            <a:endCxn id="573" idx="0"/>
          </p:cNvCxnSpPr>
          <p:nvPr/>
        </p:nvCxnSpPr>
        <p:spPr>
          <a:xfrm flipH="1">
            <a:off x="3381109" y="2097920"/>
            <a:ext cx="3411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3" name="Google Shape;583;p40"/>
          <p:cNvCxnSpPr>
            <a:stCxn id="573" idx="3"/>
            <a:endCxn id="577" idx="0"/>
          </p:cNvCxnSpPr>
          <p:nvPr/>
        </p:nvCxnSpPr>
        <p:spPr>
          <a:xfrm flipH="1">
            <a:off x="2853216" y="2844376"/>
            <a:ext cx="341100" cy="36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" name="Google Shape;584;p40"/>
          <p:cNvCxnSpPr>
            <a:stCxn id="573" idx="5"/>
            <a:endCxn id="578" idx="0"/>
          </p:cNvCxnSpPr>
          <p:nvPr/>
        </p:nvCxnSpPr>
        <p:spPr>
          <a:xfrm>
            <a:off x="3567669" y="2844376"/>
            <a:ext cx="2406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" name="Google Shape;585;p40"/>
          <p:cNvCxnSpPr>
            <a:stCxn id="571" idx="3"/>
            <a:endCxn id="574" idx="0"/>
          </p:cNvCxnSpPr>
          <p:nvPr/>
        </p:nvCxnSpPr>
        <p:spPr>
          <a:xfrm flipH="1">
            <a:off x="4436917" y="2097920"/>
            <a:ext cx="124500" cy="36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6" name="Google Shape;586;p40"/>
          <p:cNvCxnSpPr>
            <a:stCxn id="571" idx="5"/>
            <a:endCxn id="575" idx="0"/>
          </p:cNvCxnSpPr>
          <p:nvPr/>
        </p:nvCxnSpPr>
        <p:spPr>
          <a:xfrm>
            <a:off x="4934770" y="2097920"/>
            <a:ext cx="341100" cy="36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7" name="Google Shape;587;p40"/>
          <p:cNvCxnSpPr>
            <a:stCxn id="572" idx="5"/>
            <a:endCxn id="576" idx="0"/>
          </p:cNvCxnSpPr>
          <p:nvPr/>
        </p:nvCxnSpPr>
        <p:spPr>
          <a:xfrm>
            <a:off x="5783927" y="2097920"/>
            <a:ext cx="343200" cy="36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8" name="Google Shape;588;p40"/>
          <p:cNvCxnSpPr>
            <a:endCxn id="569" idx="2"/>
          </p:cNvCxnSpPr>
          <p:nvPr/>
        </p:nvCxnSpPr>
        <p:spPr>
          <a:xfrm flipH="1" rot="10800000">
            <a:off x="3604493" y="1194200"/>
            <a:ext cx="879600" cy="6000"/>
          </a:xfrm>
          <a:prstGeom prst="straightConnector1">
            <a:avLst/>
          </a:prstGeom>
          <a:noFill/>
          <a:ln cap="flat" cmpd="sng" w="28575">
            <a:solidFill>
              <a:srgbClr val="6463B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9" name="Google Shape;589;p40"/>
          <p:cNvSpPr txBox="1"/>
          <p:nvPr/>
        </p:nvSpPr>
        <p:spPr>
          <a:xfrm>
            <a:off x="3636550" y="838200"/>
            <a:ext cx="3432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41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5" name="Google Shape;595;p41"/>
          <p:cNvSpPr txBox="1"/>
          <p:nvPr/>
        </p:nvSpPr>
        <p:spPr>
          <a:xfrm>
            <a:off x="371675" y="3662950"/>
            <a:ext cx="8632200" cy="1074600"/>
          </a:xfrm>
          <a:prstGeom prst="rect">
            <a:avLst/>
          </a:prstGeom>
          <a:noFill/>
          <a:ln cap="flat" cmpd="sng" w="19050">
            <a:solidFill>
              <a:srgbClr val="A5B0FE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 sz="1200">
                <a:solidFill>
                  <a:srgbClr val="6463BD"/>
                </a:solidFill>
                <a:latin typeface="Roboto Mono"/>
                <a:ea typeface="Roboto Mono"/>
                <a:cs typeface="Roboto Mono"/>
                <a:sym typeface="Roboto Mono"/>
              </a:rPr>
              <a:t>&lt;apply_this_to_var&gt;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for </a:t>
            </a:r>
            <a:r>
              <a:rPr lang="en" sz="12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&lt;var&gt;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in </a:t>
            </a:r>
            <a:r>
              <a:rPr lang="en" sz="12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&lt;list/sequence&gt;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 sz="1200">
                <a:solidFill>
                  <a:srgbClr val="6463BD"/>
                </a:solidFill>
                <a:latin typeface="Roboto Mono"/>
                <a:ea typeface="Roboto Mono"/>
                <a:cs typeface="Roboto Mono"/>
                <a:sym typeface="Roboto Mono"/>
              </a:rPr>
              <a:t>&lt;apply_this_to_var&gt;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for </a:t>
            </a:r>
            <a:r>
              <a:rPr lang="en" sz="12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&lt;var&gt;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in </a:t>
            </a:r>
            <a:r>
              <a:rPr lang="en" sz="12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&lt;list/sequence&gt;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if </a:t>
            </a:r>
            <a:r>
              <a:rPr lang="en" sz="12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&lt;condition&gt;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 sz="1200">
                <a:solidFill>
                  <a:srgbClr val="6463BD"/>
                </a:solidFill>
                <a:latin typeface="Roboto Mono"/>
                <a:ea typeface="Roboto Mono"/>
                <a:cs typeface="Roboto Mono"/>
                <a:sym typeface="Roboto Mono"/>
              </a:rPr>
              <a:t>&lt;apply_this_to_var&gt;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if </a:t>
            </a:r>
            <a:r>
              <a:rPr lang="en" sz="12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&lt;condition&gt;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else </a:t>
            </a:r>
            <a:r>
              <a:rPr lang="en" sz="12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&lt;apply_this_instead&gt;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for </a:t>
            </a:r>
            <a:r>
              <a:rPr lang="en" sz="12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&lt;var&gt;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in </a:t>
            </a:r>
            <a:r>
              <a:rPr lang="en" sz="12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&lt;list/sequence&gt;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96" name="Google Shape;596;p41"/>
          <p:cNvSpPr txBox="1"/>
          <p:nvPr/>
        </p:nvSpPr>
        <p:spPr>
          <a:xfrm>
            <a:off x="348675" y="484400"/>
            <a:ext cx="4643400" cy="28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def tree_max(t):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	if </a:t>
            </a:r>
            <a:r>
              <a:rPr lang="en" sz="18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&lt;base case&gt;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		return </a:t>
            </a:r>
            <a:r>
              <a:rPr lang="en" sz="18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&lt;code&gt;</a:t>
            </a:r>
            <a:endParaRPr sz="1800">
              <a:solidFill>
                <a:srgbClr val="CCCC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	return </a:t>
            </a:r>
            <a:r>
              <a:rPr lang="en" sz="18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&lt;code&gt;</a:t>
            </a:r>
            <a:endParaRPr sz="1800">
              <a:solidFill>
                <a:srgbClr val="CCCC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97" name="Google Shape;597;p41"/>
          <p:cNvSpPr/>
          <p:nvPr/>
        </p:nvSpPr>
        <p:spPr>
          <a:xfrm>
            <a:off x="7151093" y="484400"/>
            <a:ext cx="528000" cy="5052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598" name="Google Shape;598;p41"/>
          <p:cNvSpPr/>
          <p:nvPr/>
        </p:nvSpPr>
        <p:spPr>
          <a:xfrm>
            <a:off x="6311885" y="1209505"/>
            <a:ext cx="528000" cy="5052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599" name="Google Shape;599;p41"/>
          <p:cNvSpPr/>
          <p:nvPr/>
        </p:nvSpPr>
        <p:spPr>
          <a:xfrm>
            <a:off x="7151093" y="1209505"/>
            <a:ext cx="528000" cy="5052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600" name="Google Shape;600;p41"/>
          <p:cNvSpPr/>
          <p:nvPr/>
        </p:nvSpPr>
        <p:spPr>
          <a:xfrm>
            <a:off x="8000251" y="1209505"/>
            <a:ext cx="528000" cy="5052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601" name="Google Shape;601;p41"/>
          <p:cNvSpPr/>
          <p:nvPr/>
        </p:nvSpPr>
        <p:spPr>
          <a:xfrm>
            <a:off x="5783993" y="1955961"/>
            <a:ext cx="528000" cy="5052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602" name="Google Shape;602;p41"/>
          <p:cNvSpPr/>
          <p:nvPr/>
        </p:nvSpPr>
        <p:spPr>
          <a:xfrm>
            <a:off x="6839778" y="2002814"/>
            <a:ext cx="528000" cy="5052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603" name="Google Shape;603;p41"/>
          <p:cNvSpPr/>
          <p:nvPr/>
        </p:nvSpPr>
        <p:spPr>
          <a:xfrm>
            <a:off x="7678986" y="2002814"/>
            <a:ext cx="528000" cy="5052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77</a:t>
            </a:r>
            <a:endParaRPr sz="1300"/>
          </a:p>
        </p:txBody>
      </p:sp>
      <p:sp>
        <p:nvSpPr>
          <p:cNvPr id="604" name="Google Shape;604;p41"/>
          <p:cNvSpPr/>
          <p:nvPr/>
        </p:nvSpPr>
        <p:spPr>
          <a:xfrm>
            <a:off x="8530007" y="2002826"/>
            <a:ext cx="528000" cy="5052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12</a:t>
            </a:r>
            <a:endParaRPr sz="1300"/>
          </a:p>
        </p:txBody>
      </p:sp>
      <p:sp>
        <p:nvSpPr>
          <p:cNvPr id="605" name="Google Shape;605;p41"/>
          <p:cNvSpPr/>
          <p:nvPr/>
        </p:nvSpPr>
        <p:spPr>
          <a:xfrm>
            <a:off x="5256100" y="2755855"/>
            <a:ext cx="528000" cy="5052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43</a:t>
            </a:r>
            <a:endParaRPr sz="1300"/>
          </a:p>
        </p:txBody>
      </p:sp>
      <p:sp>
        <p:nvSpPr>
          <p:cNvPr id="606" name="Google Shape;606;p41"/>
          <p:cNvSpPr/>
          <p:nvPr/>
        </p:nvSpPr>
        <p:spPr>
          <a:xfrm>
            <a:off x="6211158" y="2702417"/>
            <a:ext cx="528000" cy="5052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607" name="Google Shape;607;p41"/>
          <p:cNvCxnSpPr>
            <a:endCxn id="598" idx="7"/>
          </p:cNvCxnSpPr>
          <p:nvPr/>
        </p:nvCxnSpPr>
        <p:spPr>
          <a:xfrm flipH="1">
            <a:off x="6762561" y="914790"/>
            <a:ext cx="466800" cy="36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8" name="Google Shape;608;p41"/>
          <p:cNvCxnSpPr>
            <a:stCxn id="597" idx="4"/>
            <a:endCxn id="599" idx="0"/>
          </p:cNvCxnSpPr>
          <p:nvPr/>
        </p:nvCxnSpPr>
        <p:spPr>
          <a:xfrm>
            <a:off x="7415093" y="989600"/>
            <a:ext cx="0" cy="21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9" name="Google Shape;609;p41"/>
          <p:cNvCxnSpPr>
            <a:stCxn id="597" idx="5"/>
            <a:endCxn id="600" idx="1"/>
          </p:cNvCxnSpPr>
          <p:nvPr/>
        </p:nvCxnSpPr>
        <p:spPr>
          <a:xfrm>
            <a:off x="7601770" y="915615"/>
            <a:ext cx="475800" cy="36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0" name="Google Shape;610;p41"/>
          <p:cNvCxnSpPr>
            <a:stCxn id="598" idx="3"/>
            <a:endCxn id="601" idx="0"/>
          </p:cNvCxnSpPr>
          <p:nvPr/>
        </p:nvCxnSpPr>
        <p:spPr>
          <a:xfrm flipH="1">
            <a:off x="6048109" y="1640720"/>
            <a:ext cx="3411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1" name="Google Shape;611;p41"/>
          <p:cNvCxnSpPr>
            <a:stCxn id="601" idx="3"/>
            <a:endCxn id="605" idx="0"/>
          </p:cNvCxnSpPr>
          <p:nvPr/>
        </p:nvCxnSpPr>
        <p:spPr>
          <a:xfrm flipH="1">
            <a:off x="5520216" y="2387176"/>
            <a:ext cx="341100" cy="36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2" name="Google Shape;612;p41"/>
          <p:cNvCxnSpPr>
            <a:stCxn id="601" idx="5"/>
            <a:endCxn id="606" idx="0"/>
          </p:cNvCxnSpPr>
          <p:nvPr/>
        </p:nvCxnSpPr>
        <p:spPr>
          <a:xfrm>
            <a:off x="6234669" y="2387176"/>
            <a:ext cx="2406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3" name="Google Shape;613;p41"/>
          <p:cNvCxnSpPr>
            <a:stCxn id="599" idx="3"/>
            <a:endCxn id="602" idx="0"/>
          </p:cNvCxnSpPr>
          <p:nvPr/>
        </p:nvCxnSpPr>
        <p:spPr>
          <a:xfrm flipH="1">
            <a:off x="7103917" y="1640720"/>
            <a:ext cx="124500" cy="36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4" name="Google Shape;614;p41"/>
          <p:cNvCxnSpPr>
            <a:stCxn id="599" idx="5"/>
            <a:endCxn id="603" idx="0"/>
          </p:cNvCxnSpPr>
          <p:nvPr/>
        </p:nvCxnSpPr>
        <p:spPr>
          <a:xfrm>
            <a:off x="7601770" y="1640720"/>
            <a:ext cx="341100" cy="36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5" name="Google Shape;615;p41"/>
          <p:cNvCxnSpPr>
            <a:stCxn id="600" idx="5"/>
            <a:endCxn id="604" idx="0"/>
          </p:cNvCxnSpPr>
          <p:nvPr/>
        </p:nvCxnSpPr>
        <p:spPr>
          <a:xfrm>
            <a:off x="8450927" y="1640720"/>
            <a:ext cx="343200" cy="36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6" name="Google Shape;616;p41"/>
          <p:cNvCxnSpPr>
            <a:endCxn id="597" idx="2"/>
          </p:cNvCxnSpPr>
          <p:nvPr/>
        </p:nvCxnSpPr>
        <p:spPr>
          <a:xfrm flipH="1" rot="10800000">
            <a:off x="6271493" y="737000"/>
            <a:ext cx="879600" cy="6000"/>
          </a:xfrm>
          <a:prstGeom prst="straightConnector1">
            <a:avLst/>
          </a:prstGeom>
          <a:noFill/>
          <a:ln cap="flat" cmpd="sng" w="28575">
            <a:solidFill>
              <a:srgbClr val="6463B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7" name="Google Shape;617;p41"/>
          <p:cNvSpPr txBox="1"/>
          <p:nvPr/>
        </p:nvSpPr>
        <p:spPr>
          <a:xfrm>
            <a:off x="6303550" y="381000"/>
            <a:ext cx="3432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42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3" name="Google Shape;623;p42"/>
          <p:cNvSpPr txBox="1"/>
          <p:nvPr/>
        </p:nvSpPr>
        <p:spPr>
          <a:xfrm>
            <a:off x="537375" y="329000"/>
            <a:ext cx="8159400" cy="17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 sz="1600">
                <a:solidFill>
                  <a:srgbClr val="6463BD"/>
                </a:solidFill>
                <a:latin typeface="Roboto Mono"/>
                <a:ea typeface="Roboto Mono"/>
                <a:cs typeface="Roboto Mono"/>
                <a:sym typeface="Roboto Mono"/>
              </a:rPr>
              <a:t>&lt;apply_this_to_var&gt;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for </a:t>
            </a:r>
            <a:r>
              <a:rPr lang="en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&lt;var&gt;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in </a:t>
            </a:r>
            <a:r>
              <a:rPr lang="en" sz="16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&lt;list/sequence&gt;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 sz="1600">
                <a:solidFill>
                  <a:srgbClr val="6463BD"/>
                </a:solidFill>
                <a:latin typeface="Roboto Mono"/>
                <a:ea typeface="Roboto Mono"/>
                <a:cs typeface="Roboto Mono"/>
                <a:sym typeface="Roboto Mono"/>
              </a:rPr>
              <a:t>&lt;apply_this_to_var&gt;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for </a:t>
            </a:r>
            <a:r>
              <a:rPr lang="en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&lt;var&gt;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in </a:t>
            </a:r>
            <a:r>
              <a:rPr lang="en" sz="16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&lt;list/sequence&gt;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if </a:t>
            </a:r>
            <a:r>
              <a:rPr lang="en" sz="16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&lt;condition&gt;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 sz="1600">
                <a:solidFill>
                  <a:srgbClr val="6463BD"/>
                </a:solidFill>
                <a:latin typeface="Roboto Mono"/>
                <a:ea typeface="Roboto Mono"/>
                <a:cs typeface="Roboto Mono"/>
                <a:sym typeface="Roboto Mono"/>
              </a:rPr>
              <a:t>&lt;apply_this_to_var&gt;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if </a:t>
            </a:r>
            <a:r>
              <a:rPr lang="en" sz="16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&lt;condition&gt;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else </a:t>
            </a:r>
            <a:r>
              <a:rPr lang="en" sz="16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&lt;apply_this_instead&gt;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for </a:t>
            </a:r>
            <a:r>
              <a:rPr lang="en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&lt;var&gt;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in </a:t>
            </a:r>
            <a:r>
              <a:rPr lang="en" sz="16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&lt;list/sequence&gt;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24" name="Google Shape;624;p42"/>
          <p:cNvSpPr txBox="1"/>
          <p:nvPr/>
        </p:nvSpPr>
        <p:spPr>
          <a:xfrm>
            <a:off x="537375" y="2028875"/>
            <a:ext cx="8159400" cy="26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max([1, 2, 3])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min([-1, 23, -41])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-41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all([True, True, 1, 2, 3, 4, 5])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any([False, True, 0, 1, 2, 3])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43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0" name="Google Shape;630;p43"/>
          <p:cNvSpPr txBox="1"/>
          <p:nvPr/>
        </p:nvSpPr>
        <p:spPr>
          <a:xfrm>
            <a:off x="371675" y="3662950"/>
            <a:ext cx="8632200" cy="1074600"/>
          </a:xfrm>
          <a:prstGeom prst="rect">
            <a:avLst/>
          </a:prstGeom>
          <a:noFill/>
          <a:ln cap="flat" cmpd="sng" w="19050">
            <a:solidFill>
              <a:srgbClr val="A5B0FE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 sz="1200">
                <a:solidFill>
                  <a:srgbClr val="6463BD"/>
                </a:solidFill>
                <a:latin typeface="Roboto Mono"/>
                <a:ea typeface="Roboto Mono"/>
                <a:cs typeface="Roboto Mono"/>
                <a:sym typeface="Roboto Mono"/>
              </a:rPr>
              <a:t>&lt;apply_this_to_var&gt;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for </a:t>
            </a:r>
            <a:r>
              <a:rPr lang="en" sz="12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&lt;var&gt;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in </a:t>
            </a:r>
            <a:r>
              <a:rPr lang="en" sz="12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&lt;list/sequence&gt;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 sz="1200">
                <a:solidFill>
                  <a:srgbClr val="6463BD"/>
                </a:solidFill>
                <a:latin typeface="Roboto Mono"/>
                <a:ea typeface="Roboto Mono"/>
                <a:cs typeface="Roboto Mono"/>
                <a:sym typeface="Roboto Mono"/>
              </a:rPr>
              <a:t>&lt;apply_this_to_var&gt;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for </a:t>
            </a:r>
            <a:r>
              <a:rPr lang="en" sz="12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&lt;var&gt;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in </a:t>
            </a:r>
            <a:r>
              <a:rPr lang="en" sz="12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&lt;list/sequence&gt;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if </a:t>
            </a:r>
            <a:r>
              <a:rPr lang="en" sz="12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&lt;condition&gt;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 sz="1200">
                <a:solidFill>
                  <a:srgbClr val="6463BD"/>
                </a:solidFill>
                <a:latin typeface="Roboto Mono"/>
                <a:ea typeface="Roboto Mono"/>
                <a:cs typeface="Roboto Mono"/>
                <a:sym typeface="Roboto Mono"/>
              </a:rPr>
              <a:t>&lt;apply_this_to_var&gt;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if </a:t>
            </a:r>
            <a:r>
              <a:rPr lang="en" sz="12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&lt;condition&gt;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else </a:t>
            </a:r>
            <a:r>
              <a:rPr lang="en" sz="12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&lt;apply_this_instead&gt;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for </a:t>
            </a:r>
            <a:r>
              <a:rPr lang="en" sz="12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&lt;var&gt;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in </a:t>
            </a:r>
            <a:r>
              <a:rPr lang="en" sz="12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&lt;list/sequence&gt;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31" name="Google Shape;631;p43"/>
          <p:cNvSpPr txBox="1"/>
          <p:nvPr/>
        </p:nvSpPr>
        <p:spPr>
          <a:xfrm>
            <a:off x="348675" y="484400"/>
            <a:ext cx="4643400" cy="28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def tree_max(t):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	if is_leaf(t):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		return label(t)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	return max([tree_max(b) for b in branches(t)] + label[t])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32" name="Google Shape;632;p43"/>
          <p:cNvSpPr/>
          <p:nvPr/>
        </p:nvSpPr>
        <p:spPr>
          <a:xfrm>
            <a:off x="7151093" y="484400"/>
            <a:ext cx="528000" cy="5052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633" name="Google Shape;633;p43"/>
          <p:cNvSpPr/>
          <p:nvPr/>
        </p:nvSpPr>
        <p:spPr>
          <a:xfrm>
            <a:off x="6311885" y="1209505"/>
            <a:ext cx="528000" cy="5052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634" name="Google Shape;634;p43"/>
          <p:cNvSpPr/>
          <p:nvPr/>
        </p:nvSpPr>
        <p:spPr>
          <a:xfrm>
            <a:off x="7151093" y="1209505"/>
            <a:ext cx="528000" cy="5052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635" name="Google Shape;635;p43"/>
          <p:cNvSpPr/>
          <p:nvPr/>
        </p:nvSpPr>
        <p:spPr>
          <a:xfrm>
            <a:off x="8000251" y="1209505"/>
            <a:ext cx="528000" cy="5052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636" name="Google Shape;636;p43"/>
          <p:cNvSpPr/>
          <p:nvPr/>
        </p:nvSpPr>
        <p:spPr>
          <a:xfrm>
            <a:off x="5783993" y="1955961"/>
            <a:ext cx="528000" cy="5052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637" name="Google Shape;637;p43"/>
          <p:cNvSpPr/>
          <p:nvPr/>
        </p:nvSpPr>
        <p:spPr>
          <a:xfrm>
            <a:off x="6839778" y="2002814"/>
            <a:ext cx="528000" cy="5052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638" name="Google Shape;638;p43"/>
          <p:cNvSpPr/>
          <p:nvPr/>
        </p:nvSpPr>
        <p:spPr>
          <a:xfrm>
            <a:off x="7678986" y="2002814"/>
            <a:ext cx="528000" cy="5052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77</a:t>
            </a:r>
            <a:endParaRPr sz="1300"/>
          </a:p>
        </p:txBody>
      </p:sp>
      <p:sp>
        <p:nvSpPr>
          <p:cNvPr id="639" name="Google Shape;639;p43"/>
          <p:cNvSpPr/>
          <p:nvPr/>
        </p:nvSpPr>
        <p:spPr>
          <a:xfrm>
            <a:off x="8530007" y="2002826"/>
            <a:ext cx="528000" cy="5052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12</a:t>
            </a:r>
            <a:endParaRPr sz="1300"/>
          </a:p>
        </p:txBody>
      </p:sp>
      <p:sp>
        <p:nvSpPr>
          <p:cNvPr id="640" name="Google Shape;640;p43"/>
          <p:cNvSpPr/>
          <p:nvPr/>
        </p:nvSpPr>
        <p:spPr>
          <a:xfrm>
            <a:off x="5256100" y="2755855"/>
            <a:ext cx="528000" cy="5052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43</a:t>
            </a:r>
            <a:endParaRPr sz="1300"/>
          </a:p>
        </p:txBody>
      </p:sp>
      <p:sp>
        <p:nvSpPr>
          <p:cNvPr id="641" name="Google Shape;641;p43"/>
          <p:cNvSpPr/>
          <p:nvPr/>
        </p:nvSpPr>
        <p:spPr>
          <a:xfrm>
            <a:off x="6211158" y="2702417"/>
            <a:ext cx="528000" cy="5052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642" name="Google Shape;642;p43"/>
          <p:cNvCxnSpPr>
            <a:endCxn id="633" idx="7"/>
          </p:cNvCxnSpPr>
          <p:nvPr/>
        </p:nvCxnSpPr>
        <p:spPr>
          <a:xfrm flipH="1">
            <a:off x="6762561" y="914790"/>
            <a:ext cx="466800" cy="36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3" name="Google Shape;643;p43"/>
          <p:cNvCxnSpPr>
            <a:stCxn id="632" idx="4"/>
            <a:endCxn id="634" idx="0"/>
          </p:cNvCxnSpPr>
          <p:nvPr/>
        </p:nvCxnSpPr>
        <p:spPr>
          <a:xfrm>
            <a:off x="7415093" y="989600"/>
            <a:ext cx="0" cy="21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4" name="Google Shape;644;p43"/>
          <p:cNvCxnSpPr>
            <a:stCxn id="632" idx="5"/>
            <a:endCxn id="635" idx="1"/>
          </p:cNvCxnSpPr>
          <p:nvPr/>
        </p:nvCxnSpPr>
        <p:spPr>
          <a:xfrm>
            <a:off x="7601770" y="915615"/>
            <a:ext cx="475800" cy="36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5" name="Google Shape;645;p43"/>
          <p:cNvCxnSpPr>
            <a:stCxn id="633" idx="3"/>
            <a:endCxn id="636" idx="0"/>
          </p:cNvCxnSpPr>
          <p:nvPr/>
        </p:nvCxnSpPr>
        <p:spPr>
          <a:xfrm flipH="1">
            <a:off x="6048109" y="1640720"/>
            <a:ext cx="3411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6" name="Google Shape;646;p43"/>
          <p:cNvCxnSpPr>
            <a:stCxn id="636" idx="3"/>
            <a:endCxn id="640" idx="0"/>
          </p:cNvCxnSpPr>
          <p:nvPr/>
        </p:nvCxnSpPr>
        <p:spPr>
          <a:xfrm flipH="1">
            <a:off x="5520216" y="2387176"/>
            <a:ext cx="341100" cy="36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7" name="Google Shape;647;p43"/>
          <p:cNvCxnSpPr>
            <a:stCxn id="636" idx="5"/>
            <a:endCxn id="641" idx="0"/>
          </p:cNvCxnSpPr>
          <p:nvPr/>
        </p:nvCxnSpPr>
        <p:spPr>
          <a:xfrm>
            <a:off x="6234669" y="2387176"/>
            <a:ext cx="2406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8" name="Google Shape;648;p43"/>
          <p:cNvCxnSpPr>
            <a:stCxn id="634" idx="3"/>
            <a:endCxn id="637" idx="0"/>
          </p:cNvCxnSpPr>
          <p:nvPr/>
        </p:nvCxnSpPr>
        <p:spPr>
          <a:xfrm flipH="1">
            <a:off x="7103917" y="1640720"/>
            <a:ext cx="124500" cy="36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9" name="Google Shape;649;p43"/>
          <p:cNvCxnSpPr>
            <a:stCxn id="634" idx="5"/>
            <a:endCxn id="638" idx="0"/>
          </p:cNvCxnSpPr>
          <p:nvPr/>
        </p:nvCxnSpPr>
        <p:spPr>
          <a:xfrm>
            <a:off x="7601770" y="1640720"/>
            <a:ext cx="341100" cy="36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0" name="Google Shape;650;p43"/>
          <p:cNvCxnSpPr>
            <a:stCxn id="635" idx="5"/>
            <a:endCxn id="639" idx="0"/>
          </p:cNvCxnSpPr>
          <p:nvPr/>
        </p:nvCxnSpPr>
        <p:spPr>
          <a:xfrm>
            <a:off x="8450927" y="1640720"/>
            <a:ext cx="343200" cy="36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1" name="Google Shape;651;p43"/>
          <p:cNvCxnSpPr>
            <a:endCxn id="632" idx="2"/>
          </p:cNvCxnSpPr>
          <p:nvPr/>
        </p:nvCxnSpPr>
        <p:spPr>
          <a:xfrm flipH="1" rot="10800000">
            <a:off x="6271493" y="737000"/>
            <a:ext cx="879600" cy="6000"/>
          </a:xfrm>
          <a:prstGeom prst="straightConnector1">
            <a:avLst/>
          </a:prstGeom>
          <a:noFill/>
          <a:ln cap="flat" cmpd="sng" w="28575">
            <a:solidFill>
              <a:srgbClr val="6463B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2" name="Google Shape;652;p43"/>
          <p:cNvSpPr txBox="1"/>
          <p:nvPr/>
        </p:nvSpPr>
        <p:spPr>
          <a:xfrm>
            <a:off x="6303550" y="381000"/>
            <a:ext cx="3432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1" name="Google Shape;291;p26"/>
          <p:cNvSpPr txBox="1"/>
          <p:nvPr>
            <p:ph idx="4294967295" type="title"/>
          </p:nvPr>
        </p:nvSpPr>
        <p:spPr>
          <a:xfrm>
            <a:off x="457200" y="312800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Tree Terminologies </a:t>
            </a:r>
            <a:endParaRPr/>
          </a:p>
        </p:txBody>
      </p:sp>
      <p:sp>
        <p:nvSpPr>
          <p:cNvPr id="292" name="Google Shape;292;p26"/>
          <p:cNvSpPr/>
          <p:nvPr/>
        </p:nvSpPr>
        <p:spPr>
          <a:xfrm>
            <a:off x="4116400" y="1170200"/>
            <a:ext cx="566400" cy="5187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93" name="Google Shape;293;p26"/>
          <p:cNvSpPr/>
          <p:nvPr/>
        </p:nvSpPr>
        <p:spPr>
          <a:xfrm>
            <a:off x="3215975" y="1914800"/>
            <a:ext cx="566400" cy="5187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94" name="Google Shape;294;p26"/>
          <p:cNvSpPr/>
          <p:nvPr/>
        </p:nvSpPr>
        <p:spPr>
          <a:xfrm>
            <a:off x="4116400" y="1914800"/>
            <a:ext cx="566400" cy="5187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95" name="Google Shape;295;p26"/>
          <p:cNvSpPr/>
          <p:nvPr/>
        </p:nvSpPr>
        <p:spPr>
          <a:xfrm>
            <a:off x="5027500" y="1914800"/>
            <a:ext cx="566400" cy="5187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96" name="Google Shape;296;p26"/>
          <p:cNvSpPr/>
          <p:nvPr/>
        </p:nvSpPr>
        <p:spPr>
          <a:xfrm>
            <a:off x="2649575" y="2681325"/>
            <a:ext cx="566400" cy="5187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297" name="Google Shape;297;p26"/>
          <p:cNvSpPr/>
          <p:nvPr/>
        </p:nvSpPr>
        <p:spPr>
          <a:xfrm>
            <a:off x="3782375" y="2729438"/>
            <a:ext cx="566400" cy="5187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298" name="Google Shape;298;p26"/>
          <p:cNvSpPr/>
          <p:nvPr/>
        </p:nvSpPr>
        <p:spPr>
          <a:xfrm>
            <a:off x="4682800" y="2729438"/>
            <a:ext cx="566400" cy="5187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77</a:t>
            </a:r>
            <a:endParaRPr/>
          </a:p>
        </p:txBody>
      </p:sp>
      <p:sp>
        <p:nvSpPr>
          <p:cNvPr id="299" name="Google Shape;299;p26"/>
          <p:cNvSpPr/>
          <p:nvPr/>
        </p:nvSpPr>
        <p:spPr>
          <a:xfrm>
            <a:off x="5595900" y="2729450"/>
            <a:ext cx="566400" cy="5187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sp>
        <p:nvSpPr>
          <p:cNvPr id="300" name="Google Shape;300;p26"/>
          <p:cNvSpPr/>
          <p:nvPr/>
        </p:nvSpPr>
        <p:spPr>
          <a:xfrm>
            <a:off x="2083175" y="3502725"/>
            <a:ext cx="566400" cy="5187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43</a:t>
            </a:r>
            <a:endParaRPr/>
          </a:p>
        </p:txBody>
      </p:sp>
      <p:sp>
        <p:nvSpPr>
          <p:cNvPr id="301" name="Google Shape;301;p26"/>
          <p:cNvSpPr/>
          <p:nvPr/>
        </p:nvSpPr>
        <p:spPr>
          <a:xfrm>
            <a:off x="3107900" y="3447850"/>
            <a:ext cx="566400" cy="5187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302" name="Google Shape;302;p26"/>
          <p:cNvCxnSpPr>
            <a:endCxn id="293" idx="7"/>
          </p:cNvCxnSpPr>
          <p:nvPr/>
        </p:nvCxnSpPr>
        <p:spPr>
          <a:xfrm flipH="1">
            <a:off x="3699428" y="1612162"/>
            <a:ext cx="501000" cy="37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" name="Google Shape;303;p26"/>
          <p:cNvCxnSpPr>
            <a:stCxn id="292" idx="4"/>
            <a:endCxn id="294" idx="0"/>
          </p:cNvCxnSpPr>
          <p:nvPr/>
        </p:nvCxnSpPr>
        <p:spPr>
          <a:xfrm>
            <a:off x="4399600" y="1688900"/>
            <a:ext cx="0" cy="22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" name="Google Shape;304;p26"/>
          <p:cNvCxnSpPr>
            <a:stCxn id="292" idx="5"/>
            <a:endCxn id="295" idx="1"/>
          </p:cNvCxnSpPr>
          <p:nvPr/>
        </p:nvCxnSpPr>
        <p:spPr>
          <a:xfrm>
            <a:off x="4599853" y="1612938"/>
            <a:ext cx="510600" cy="37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" name="Google Shape;305;p26"/>
          <p:cNvCxnSpPr>
            <a:stCxn id="293" idx="3"/>
            <a:endCxn id="296" idx="0"/>
          </p:cNvCxnSpPr>
          <p:nvPr/>
        </p:nvCxnSpPr>
        <p:spPr>
          <a:xfrm flipH="1">
            <a:off x="2932922" y="2357538"/>
            <a:ext cx="366000" cy="32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" name="Google Shape;306;p26"/>
          <p:cNvCxnSpPr>
            <a:stCxn id="296" idx="3"/>
            <a:endCxn id="300" idx="0"/>
          </p:cNvCxnSpPr>
          <p:nvPr/>
        </p:nvCxnSpPr>
        <p:spPr>
          <a:xfrm flipH="1">
            <a:off x="2366522" y="3124063"/>
            <a:ext cx="366000" cy="37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26"/>
          <p:cNvCxnSpPr>
            <a:stCxn id="296" idx="5"/>
            <a:endCxn id="301" idx="0"/>
          </p:cNvCxnSpPr>
          <p:nvPr/>
        </p:nvCxnSpPr>
        <p:spPr>
          <a:xfrm>
            <a:off x="3133028" y="3124063"/>
            <a:ext cx="258000" cy="32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26"/>
          <p:cNvCxnSpPr>
            <a:stCxn id="294" idx="3"/>
            <a:endCxn id="297" idx="0"/>
          </p:cNvCxnSpPr>
          <p:nvPr/>
        </p:nvCxnSpPr>
        <p:spPr>
          <a:xfrm flipH="1">
            <a:off x="4065547" y="2357538"/>
            <a:ext cx="133800" cy="37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" name="Google Shape;309;p26"/>
          <p:cNvCxnSpPr>
            <a:stCxn id="294" idx="5"/>
            <a:endCxn id="298" idx="0"/>
          </p:cNvCxnSpPr>
          <p:nvPr/>
        </p:nvCxnSpPr>
        <p:spPr>
          <a:xfrm>
            <a:off x="4599853" y="2357538"/>
            <a:ext cx="366000" cy="37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" name="Google Shape;310;p26"/>
          <p:cNvCxnSpPr>
            <a:stCxn id="295" idx="5"/>
            <a:endCxn id="299" idx="0"/>
          </p:cNvCxnSpPr>
          <p:nvPr/>
        </p:nvCxnSpPr>
        <p:spPr>
          <a:xfrm>
            <a:off x="5510953" y="2357538"/>
            <a:ext cx="368100" cy="37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7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Google Shape;316;p27"/>
          <p:cNvSpPr txBox="1"/>
          <p:nvPr>
            <p:ph idx="4294967295" type="title"/>
          </p:nvPr>
        </p:nvSpPr>
        <p:spPr>
          <a:xfrm>
            <a:off x="457200" y="312800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</a:t>
            </a:r>
            <a:r>
              <a:rPr lang="en"/>
              <a:t>Tree </a:t>
            </a:r>
            <a:r>
              <a:rPr lang="en"/>
              <a:t>Terminologies</a:t>
            </a:r>
            <a:r>
              <a:rPr lang="en"/>
              <a:t> </a:t>
            </a:r>
            <a:endParaRPr/>
          </a:p>
        </p:txBody>
      </p:sp>
      <p:sp>
        <p:nvSpPr>
          <p:cNvPr id="317" name="Google Shape;317;p27"/>
          <p:cNvSpPr/>
          <p:nvPr/>
        </p:nvSpPr>
        <p:spPr>
          <a:xfrm>
            <a:off x="4116400" y="1170200"/>
            <a:ext cx="566400" cy="5187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18" name="Google Shape;318;p27"/>
          <p:cNvSpPr/>
          <p:nvPr/>
        </p:nvSpPr>
        <p:spPr>
          <a:xfrm>
            <a:off x="3215975" y="1914800"/>
            <a:ext cx="566400" cy="5187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319" name="Google Shape;319;p27"/>
          <p:cNvSpPr/>
          <p:nvPr/>
        </p:nvSpPr>
        <p:spPr>
          <a:xfrm>
            <a:off x="4116400" y="1914800"/>
            <a:ext cx="566400" cy="5187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20" name="Google Shape;320;p27"/>
          <p:cNvSpPr/>
          <p:nvPr/>
        </p:nvSpPr>
        <p:spPr>
          <a:xfrm>
            <a:off x="5027500" y="1914800"/>
            <a:ext cx="566400" cy="5187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321" name="Google Shape;321;p27"/>
          <p:cNvSpPr/>
          <p:nvPr/>
        </p:nvSpPr>
        <p:spPr>
          <a:xfrm>
            <a:off x="2649575" y="2681325"/>
            <a:ext cx="566400" cy="5187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322" name="Google Shape;322;p27"/>
          <p:cNvSpPr/>
          <p:nvPr/>
        </p:nvSpPr>
        <p:spPr>
          <a:xfrm>
            <a:off x="3782375" y="2729438"/>
            <a:ext cx="566400" cy="5187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323" name="Google Shape;323;p27"/>
          <p:cNvSpPr/>
          <p:nvPr/>
        </p:nvSpPr>
        <p:spPr>
          <a:xfrm>
            <a:off x="4682800" y="2729438"/>
            <a:ext cx="566400" cy="5187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77</a:t>
            </a:r>
            <a:endParaRPr/>
          </a:p>
        </p:txBody>
      </p:sp>
      <p:sp>
        <p:nvSpPr>
          <p:cNvPr id="324" name="Google Shape;324;p27"/>
          <p:cNvSpPr/>
          <p:nvPr/>
        </p:nvSpPr>
        <p:spPr>
          <a:xfrm>
            <a:off x="5595900" y="2729450"/>
            <a:ext cx="566400" cy="5187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sp>
        <p:nvSpPr>
          <p:cNvPr id="325" name="Google Shape;325;p27"/>
          <p:cNvSpPr/>
          <p:nvPr/>
        </p:nvSpPr>
        <p:spPr>
          <a:xfrm>
            <a:off x="2083175" y="3502725"/>
            <a:ext cx="566400" cy="5187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43</a:t>
            </a:r>
            <a:endParaRPr/>
          </a:p>
        </p:txBody>
      </p:sp>
      <p:sp>
        <p:nvSpPr>
          <p:cNvPr id="326" name="Google Shape;326;p27"/>
          <p:cNvSpPr/>
          <p:nvPr/>
        </p:nvSpPr>
        <p:spPr>
          <a:xfrm>
            <a:off x="3107900" y="3447850"/>
            <a:ext cx="566400" cy="5187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327" name="Google Shape;327;p27"/>
          <p:cNvCxnSpPr>
            <a:endCxn id="318" idx="7"/>
          </p:cNvCxnSpPr>
          <p:nvPr/>
        </p:nvCxnSpPr>
        <p:spPr>
          <a:xfrm flipH="1">
            <a:off x="3699428" y="1612162"/>
            <a:ext cx="501000" cy="37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" name="Google Shape;328;p27"/>
          <p:cNvCxnSpPr>
            <a:stCxn id="317" idx="4"/>
            <a:endCxn id="319" idx="0"/>
          </p:cNvCxnSpPr>
          <p:nvPr/>
        </p:nvCxnSpPr>
        <p:spPr>
          <a:xfrm>
            <a:off x="4399600" y="1688900"/>
            <a:ext cx="0" cy="22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9" name="Google Shape;329;p27"/>
          <p:cNvCxnSpPr>
            <a:stCxn id="317" idx="5"/>
            <a:endCxn id="320" idx="1"/>
          </p:cNvCxnSpPr>
          <p:nvPr/>
        </p:nvCxnSpPr>
        <p:spPr>
          <a:xfrm>
            <a:off x="4599853" y="1612938"/>
            <a:ext cx="510600" cy="37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0" name="Google Shape;330;p27"/>
          <p:cNvCxnSpPr>
            <a:stCxn id="318" idx="3"/>
            <a:endCxn id="321" idx="0"/>
          </p:cNvCxnSpPr>
          <p:nvPr/>
        </p:nvCxnSpPr>
        <p:spPr>
          <a:xfrm flipH="1">
            <a:off x="2932922" y="2357538"/>
            <a:ext cx="366000" cy="32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" name="Google Shape;331;p27"/>
          <p:cNvCxnSpPr>
            <a:stCxn id="321" idx="3"/>
            <a:endCxn id="325" idx="0"/>
          </p:cNvCxnSpPr>
          <p:nvPr/>
        </p:nvCxnSpPr>
        <p:spPr>
          <a:xfrm flipH="1">
            <a:off x="2366522" y="3124063"/>
            <a:ext cx="366000" cy="37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" name="Google Shape;332;p27"/>
          <p:cNvCxnSpPr>
            <a:stCxn id="321" idx="5"/>
            <a:endCxn id="326" idx="0"/>
          </p:cNvCxnSpPr>
          <p:nvPr/>
        </p:nvCxnSpPr>
        <p:spPr>
          <a:xfrm>
            <a:off x="3133028" y="3124063"/>
            <a:ext cx="258000" cy="32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" name="Google Shape;333;p27"/>
          <p:cNvCxnSpPr>
            <a:stCxn id="319" idx="3"/>
            <a:endCxn id="322" idx="0"/>
          </p:cNvCxnSpPr>
          <p:nvPr/>
        </p:nvCxnSpPr>
        <p:spPr>
          <a:xfrm flipH="1">
            <a:off x="4065547" y="2357538"/>
            <a:ext cx="133800" cy="37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" name="Google Shape;334;p27"/>
          <p:cNvCxnSpPr>
            <a:stCxn id="319" idx="5"/>
            <a:endCxn id="323" idx="0"/>
          </p:cNvCxnSpPr>
          <p:nvPr/>
        </p:nvCxnSpPr>
        <p:spPr>
          <a:xfrm>
            <a:off x="4599853" y="2357538"/>
            <a:ext cx="366000" cy="37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" name="Google Shape;335;p27"/>
          <p:cNvCxnSpPr>
            <a:stCxn id="320" idx="5"/>
            <a:endCxn id="324" idx="0"/>
          </p:cNvCxnSpPr>
          <p:nvPr/>
        </p:nvCxnSpPr>
        <p:spPr>
          <a:xfrm>
            <a:off x="5510953" y="2357538"/>
            <a:ext cx="368100" cy="37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6" name="Google Shape;336;p27"/>
          <p:cNvCxnSpPr>
            <a:endCxn id="317" idx="6"/>
          </p:cNvCxnSpPr>
          <p:nvPr/>
        </p:nvCxnSpPr>
        <p:spPr>
          <a:xfrm flipH="1">
            <a:off x="4682800" y="1425650"/>
            <a:ext cx="1480800" cy="39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7" name="Google Shape;337;p27"/>
          <p:cNvSpPr txBox="1"/>
          <p:nvPr/>
        </p:nvSpPr>
        <p:spPr>
          <a:xfrm>
            <a:off x="5249200" y="1050875"/>
            <a:ext cx="9111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Root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8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3" name="Google Shape;343;p28"/>
          <p:cNvSpPr txBox="1"/>
          <p:nvPr>
            <p:ph idx="4294967295" type="title"/>
          </p:nvPr>
        </p:nvSpPr>
        <p:spPr>
          <a:xfrm>
            <a:off x="457200" y="312800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Tree Terminologies </a:t>
            </a:r>
            <a:endParaRPr/>
          </a:p>
        </p:txBody>
      </p:sp>
      <p:sp>
        <p:nvSpPr>
          <p:cNvPr id="344" name="Google Shape;344;p28"/>
          <p:cNvSpPr/>
          <p:nvPr/>
        </p:nvSpPr>
        <p:spPr>
          <a:xfrm>
            <a:off x="4116400" y="1170200"/>
            <a:ext cx="566400" cy="5187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45" name="Google Shape;345;p28"/>
          <p:cNvSpPr/>
          <p:nvPr/>
        </p:nvSpPr>
        <p:spPr>
          <a:xfrm>
            <a:off x="3215975" y="1914800"/>
            <a:ext cx="566400" cy="5187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346" name="Google Shape;346;p28"/>
          <p:cNvSpPr/>
          <p:nvPr/>
        </p:nvSpPr>
        <p:spPr>
          <a:xfrm>
            <a:off x="4116400" y="1914800"/>
            <a:ext cx="566400" cy="5187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47" name="Google Shape;347;p28"/>
          <p:cNvSpPr/>
          <p:nvPr/>
        </p:nvSpPr>
        <p:spPr>
          <a:xfrm>
            <a:off x="5027500" y="1914800"/>
            <a:ext cx="566400" cy="5187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348" name="Google Shape;348;p28"/>
          <p:cNvSpPr/>
          <p:nvPr/>
        </p:nvSpPr>
        <p:spPr>
          <a:xfrm>
            <a:off x="2649575" y="2681325"/>
            <a:ext cx="566400" cy="5187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349" name="Google Shape;349;p28"/>
          <p:cNvSpPr/>
          <p:nvPr/>
        </p:nvSpPr>
        <p:spPr>
          <a:xfrm>
            <a:off x="3782375" y="2729438"/>
            <a:ext cx="566400" cy="5187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rgbClr val="2121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350" name="Google Shape;350;p28"/>
          <p:cNvSpPr/>
          <p:nvPr/>
        </p:nvSpPr>
        <p:spPr>
          <a:xfrm>
            <a:off x="4682800" y="2729438"/>
            <a:ext cx="566400" cy="5187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77</a:t>
            </a:r>
            <a:endParaRPr/>
          </a:p>
        </p:txBody>
      </p:sp>
      <p:sp>
        <p:nvSpPr>
          <p:cNvPr id="351" name="Google Shape;351;p28"/>
          <p:cNvSpPr/>
          <p:nvPr/>
        </p:nvSpPr>
        <p:spPr>
          <a:xfrm>
            <a:off x="5595900" y="2729450"/>
            <a:ext cx="566400" cy="5187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sp>
        <p:nvSpPr>
          <p:cNvPr id="352" name="Google Shape;352;p28"/>
          <p:cNvSpPr/>
          <p:nvPr/>
        </p:nvSpPr>
        <p:spPr>
          <a:xfrm>
            <a:off x="2083175" y="3502725"/>
            <a:ext cx="566400" cy="5187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43</a:t>
            </a:r>
            <a:endParaRPr/>
          </a:p>
        </p:txBody>
      </p:sp>
      <p:sp>
        <p:nvSpPr>
          <p:cNvPr id="353" name="Google Shape;353;p28"/>
          <p:cNvSpPr/>
          <p:nvPr/>
        </p:nvSpPr>
        <p:spPr>
          <a:xfrm>
            <a:off x="3107900" y="3447850"/>
            <a:ext cx="566400" cy="5187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rgbClr val="2121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354" name="Google Shape;354;p28"/>
          <p:cNvCxnSpPr>
            <a:endCxn id="345" idx="7"/>
          </p:cNvCxnSpPr>
          <p:nvPr/>
        </p:nvCxnSpPr>
        <p:spPr>
          <a:xfrm flipH="1">
            <a:off x="3699428" y="1612162"/>
            <a:ext cx="501000" cy="37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5" name="Google Shape;355;p28"/>
          <p:cNvCxnSpPr>
            <a:stCxn id="344" idx="4"/>
            <a:endCxn id="346" idx="0"/>
          </p:cNvCxnSpPr>
          <p:nvPr/>
        </p:nvCxnSpPr>
        <p:spPr>
          <a:xfrm>
            <a:off x="4399600" y="1688900"/>
            <a:ext cx="0" cy="22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Google Shape;356;p28"/>
          <p:cNvCxnSpPr>
            <a:stCxn id="344" idx="5"/>
            <a:endCxn id="347" idx="1"/>
          </p:cNvCxnSpPr>
          <p:nvPr/>
        </p:nvCxnSpPr>
        <p:spPr>
          <a:xfrm>
            <a:off x="4599853" y="1612938"/>
            <a:ext cx="510600" cy="37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" name="Google Shape;357;p28"/>
          <p:cNvCxnSpPr>
            <a:stCxn id="345" idx="3"/>
            <a:endCxn id="348" idx="0"/>
          </p:cNvCxnSpPr>
          <p:nvPr/>
        </p:nvCxnSpPr>
        <p:spPr>
          <a:xfrm flipH="1">
            <a:off x="2932922" y="2357538"/>
            <a:ext cx="366000" cy="32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" name="Google Shape;358;p28"/>
          <p:cNvCxnSpPr>
            <a:stCxn id="348" idx="3"/>
            <a:endCxn id="352" idx="0"/>
          </p:cNvCxnSpPr>
          <p:nvPr/>
        </p:nvCxnSpPr>
        <p:spPr>
          <a:xfrm flipH="1">
            <a:off x="2366522" y="3124063"/>
            <a:ext cx="366000" cy="37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Google Shape;359;p28"/>
          <p:cNvCxnSpPr>
            <a:stCxn id="348" idx="5"/>
            <a:endCxn id="353" idx="0"/>
          </p:cNvCxnSpPr>
          <p:nvPr/>
        </p:nvCxnSpPr>
        <p:spPr>
          <a:xfrm>
            <a:off x="3133028" y="3124063"/>
            <a:ext cx="258000" cy="32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28"/>
          <p:cNvCxnSpPr>
            <a:stCxn id="346" idx="3"/>
            <a:endCxn id="349" idx="0"/>
          </p:cNvCxnSpPr>
          <p:nvPr/>
        </p:nvCxnSpPr>
        <p:spPr>
          <a:xfrm flipH="1">
            <a:off x="4065547" y="2357538"/>
            <a:ext cx="133800" cy="37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28"/>
          <p:cNvCxnSpPr>
            <a:stCxn id="346" idx="5"/>
            <a:endCxn id="350" idx="0"/>
          </p:cNvCxnSpPr>
          <p:nvPr/>
        </p:nvCxnSpPr>
        <p:spPr>
          <a:xfrm>
            <a:off x="4599853" y="2357538"/>
            <a:ext cx="366000" cy="37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28"/>
          <p:cNvCxnSpPr>
            <a:stCxn id="347" idx="5"/>
            <a:endCxn id="351" idx="0"/>
          </p:cNvCxnSpPr>
          <p:nvPr/>
        </p:nvCxnSpPr>
        <p:spPr>
          <a:xfrm>
            <a:off x="5510953" y="2357538"/>
            <a:ext cx="368100" cy="37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28"/>
          <p:cNvCxnSpPr>
            <a:endCxn id="344" idx="6"/>
          </p:cNvCxnSpPr>
          <p:nvPr/>
        </p:nvCxnSpPr>
        <p:spPr>
          <a:xfrm flipH="1">
            <a:off x="4682800" y="1425650"/>
            <a:ext cx="1480800" cy="39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4" name="Google Shape;364;p28"/>
          <p:cNvSpPr txBox="1"/>
          <p:nvPr/>
        </p:nvSpPr>
        <p:spPr>
          <a:xfrm>
            <a:off x="5249200" y="1050875"/>
            <a:ext cx="9111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Root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65" name="Google Shape;365;p28"/>
          <p:cNvCxnSpPr>
            <a:stCxn id="366" idx="1"/>
          </p:cNvCxnSpPr>
          <p:nvPr/>
        </p:nvCxnSpPr>
        <p:spPr>
          <a:xfrm rot="10800000">
            <a:off x="6163600" y="2986275"/>
            <a:ext cx="1091400" cy="775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6" name="Google Shape;366;p28"/>
          <p:cNvSpPr txBox="1"/>
          <p:nvPr/>
        </p:nvSpPr>
        <p:spPr>
          <a:xfrm>
            <a:off x="7255000" y="3572775"/>
            <a:ext cx="9111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Leaves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67" name="Google Shape;367;p28"/>
          <p:cNvCxnSpPr>
            <a:stCxn id="366" idx="1"/>
            <a:endCxn id="350" idx="5"/>
          </p:cNvCxnSpPr>
          <p:nvPr/>
        </p:nvCxnSpPr>
        <p:spPr>
          <a:xfrm rot="10800000">
            <a:off x="5166400" y="3172275"/>
            <a:ext cx="2088600" cy="58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8" name="Google Shape;368;p28"/>
          <p:cNvCxnSpPr>
            <a:stCxn id="366" idx="1"/>
            <a:endCxn id="349" idx="4"/>
          </p:cNvCxnSpPr>
          <p:nvPr/>
        </p:nvCxnSpPr>
        <p:spPr>
          <a:xfrm rot="10800000">
            <a:off x="4065700" y="3248175"/>
            <a:ext cx="3189300" cy="513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9" name="Google Shape;369;p28"/>
          <p:cNvCxnSpPr>
            <a:stCxn id="366" idx="1"/>
            <a:endCxn id="353" idx="6"/>
          </p:cNvCxnSpPr>
          <p:nvPr/>
        </p:nvCxnSpPr>
        <p:spPr>
          <a:xfrm rot="10800000">
            <a:off x="3674200" y="3707175"/>
            <a:ext cx="3580800" cy="54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0" name="Google Shape;370;p28"/>
          <p:cNvCxnSpPr>
            <a:stCxn id="366" idx="1"/>
            <a:endCxn id="352" idx="4"/>
          </p:cNvCxnSpPr>
          <p:nvPr/>
        </p:nvCxnSpPr>
        <p:spPr>
          <a:xfrm flipH="1">
            <a:off x="2366500" y="3762075"/>
            <a:ext cx="4888500" cy="259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9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6" name="Google Shape;376;p29"/>
          <p:cNvSpPr txBox="1"/>
          <p:nvPr>
            <p:ph idx="4294967295" type="title"/>
          </p:nvPr>
        </p:nvSpPr>
        <p:spPr>
          <a:xfrm>
            <a:off x="457200" y="312800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Tree Terminologies </a:t>
            </a:r>
            <a:endParaRPr/>
          </a:p>
        </p:txBody>
      </p:sp>
      <p:sp>
        <p:nvSpPr>
          <p:cNvPr id="377" name="Google Shape;377;p29"/>
          <p:cNvSpPr/>
          <p:nvPr/>
        </p:nvSpPr>
        <p:spPr>
          <a:xfrm>
            <a:off x="4116400" y="1170200"/>
            <a:ext cx="566400" cy="5187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78" name="Google Shape;378;p29"/>
          <p:cNvSpPr/>
          <p:nvPr/>
        </p:nvSpPr>
        <p:spPr>
          <a:xfrm>
            <a:off x="3215975" y="1914800"/>
            <a:ext cx="566400" cy="5187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379" name="Google Shape;379;p29"/>
          <p:cNvSpPr/>
          <p:nvPr/>
        </p:nvSpPr>
        <p:spPr>
          <a:xfrm>
            <a:off x="4116400" y="1914800"/>
            <a:ext cx="566400" cy="5187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80" name="Google Shape;380;p29"/>
          <p:cNvSpPr/>
          <p:nvPr/>
        </p:nvSpPr>
        <p:spPr>
          <a:xfrm>
            <a:off x="5027500" y="1914800"/>
            <a:ext cx="566400" cy="5187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381" name="Google Shape;381;p29"/>
          <p:cNvSpPr/>
          <p:nvPr/>
        </p:nvSpPr>
        <p:spPr>
          <a:xfrm>
            <a:off x="2649575" y="2681325"/>
            <a:ext cx="566400" cy="5187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382" name="Google Shape;382;p29"/>
          <p:cNvSpPr/>
          <p:nvPr/>
        </p:nvSpPr>
        <p:spPr>
          <a:xfrm>
            <a:off x="3782375" y="2729438"/>
            <a:ext cx="566400" cy="5187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383" name="Google Shape;383;p29"/>
          <p:cNvSpPr/>
          <p:nvPr/>
        </p:nvSpPr>
        <p:spPr>
          <a:xfrm>
            <a:off x="4682800" y="2729438"/>
            <a:ext cx="566400" cy="5187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77</a:t>
            </a:r>
            <a:endParaRPr/>
          </a:p>
        </p:txBody>
      </p:sp>
      <p:sp>
        <p:nvSpPr>
          <p:cNvPr id="384" name="Google Shape;384;p29"/>
          <p:cNvSpPr/>
          <p:nvPr/>
        </p:nvSpPr>
        <p:spPr>
          <a:xfrm>
            <a:off x="5595900" y="2729450"/>
            <a:ext cx="566400" cy="5187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sp>
        <p:nvSpPr>
          <p:cNvPr id="385" name="Google Shape;385;p29"/>
          <p:cNvSpPr/>
          <p:nvPr/>
        </p:nvSpPr>
        <p:spPr>
          <a:xfrm>
            <a:off x="2083175" y="3502725"/>
            <a:ext cx="566400" cy="5187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43</a:t>
            </a:r>
            <a:endParaRPr/>
          </a:p>
        </p:txBody>
      </p:sp>
      <p:sp>
        <p:nvSpPr>
          <p:cNvPr id="386" name="Google Shape;386;p29"/>
          <p:cNvSpPr/>
          <p:nvPr/>
        </p:nvSpPr>
        <p:spPr>
          <a:xfrm>
            <a:off x="3107900" y="3447850"/>
            <a:ext cx="566400" cy="5187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387" name="Google Shape;387;p29"/>
          <p:cNvCxnSpPr>
            <a:endCxn id="378" idx="7"/>
          </p:cNvCxnSpPr>
          <p:nvPr/>
        </p:nvCxnSpPr>
        <p:spPr>
          <a:xfrm flipH="1">
            <a:off x="3699428" y="1612162"/>
            <a:ext cx="501000" cy="37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" name="Google Shape;388;p29"/>
          <p:cNvCxnSpPr>
            <a:stCxn id="377" idx="4"/>
            <a:endCxn id="379" idx="0"/>
          </p:cNvCxnSpPr>
          <p:nvPr/>
        </p:nvCxnSpPr>
        <p:spPr>
          <a:xfrm>
            <a:off x="4399600" y="1688900"/>
            <a:ext cx="0" cy="22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" name="Google Shape;389;p29"/>
          <p:cNvCxnSpPr>
            <a:stCxn id="377" idx="5"/>
            <a:endCxn id="380" idx="1"/>
          </p:cNvCxnSpPr>
          <p:nvPr/>
        </p:nvCxnSpPr>
        <p:spPr>
          <a:xfrm>
            <a:off x="4599853" y="1612938"/>
            <a:ext cx="510600" cy="37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" name="Google Shape;390;p29"/>
          <p:cNvCxnSpPr>
            <a:stCxn id="378" idx="3"/>
            <a:endCxn id="381" idx="0"/>
          </p:cNvCxnSpPr>
          <p:nvPr/>
        </p:nvCxnSpPr>
        <p:spPr>
          <a:xfrm flipH="1">
            <a:off x="2932922" y="2357538"/>
            <a:ext cx="366000" cy="32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" name="Google Shape;391;p29"/>
          <p:cNvCxnSpPr>
            <a:stCxn id="381" idx="3"/>
            <a:endCxn id="385" idx="0"/>
          </p:cNvCxnSpPr>
          <p:nvPr/>
        </p:nvCxnSpPr>
        <p:spPr>
          <a:xfrm flipH="1">
            <a:off x="2366522" y="3124063"/>
            <a:ext cx="366000" cy="37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2" name="Google Shape;392;p29"/>
          <p:cNvCxnSpPr>
            <a:stCxn id="381" idx="5"/>
            <a:endCxn id="386" idx="0"/>
          </p:cNvCxnSpPr>
          <p:nvPr/>
        </p:nvCxnSpPr>
        <p:spPr>
          <a:xfrm>
            <a:off x="3133028" y="3124063"/>
            <a:ext cx="258000" cy="32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3" name="Google Shape;393;p29"/>
          <p:cNvCxnSpPr>
            <a:stCxn id="379" idx="3"/>
            <a:endCxn id="382" idx="0"/>
          </p:cNvCxnSpPr>
          <p:nvPr/>
        </p:nvCxnSpPr>
        <p:spPr>
          <a:xfrm flipH="1">
            <a:off x="4065547" y="2357538"/>
            <a:ext cx="133800" cy="37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4" name="Google Shape;394;p29"/>
          <p:cNvCxnSpPr>
            <a:stCxn id="379" idx="5"/>
            <a:endCxn id="383" idx="0"/>
          </p:cNvCxnSpPr>
          <p:nvPr/>
        </p:nvCxnSpPr>
        <p:spPr>
          <a:xfrm>
            <a:off x="4599853" y="2357538"/>
            <a:ext cx="366000" cy="37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5" name="Google Shape;395;p29"/>
          <p:cNvCxnSpPr>
            <a:stCxn id="380" idx="5"/>
            <a:endCxn id="384" idx="0"/>
          </p:cNvCxnSpPr>
          <p:nvPr/>
        </p:nvCxnSpPr>
        <p:spPr>
          <a:xfrm>
            <a:off x="5510953" y="2357538"/>
            <a:ext cx="368100" cy="37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6" name="Google Shape;396;p29"/>
          <p:cNvCxnSpPr>
            <a:endCxn id="377" idx="6"/>
          </p:cNvCxnSpPr>
          <p:nvPr/>
        </p:nvCxnSpPr>
        <p:spPr>
          <a:xfrm rot="10800000">
            <a:off x="4682800" y="1429550"/>
            <a:ext cx="1557300" cy="18300"/>
          </a:xfrm>
          <a:prstGeom prst="straightConnector1">
            <a:avLst/>
          </a:prstGeom>
          <a:noFill/>
          <a:ln cap="flat" cmpd="sng" w="28575">
            <a:solidFill>
              <a:srgbClr val="741B4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7" name="Google Shape;397;p29"/>
          <p:cNvSpPr txBox="1"/>
          <p:nvPr/>
        </p:nvSpPr>
        <p:spPr>
          <a:xfrm>
            <a:off x="5176400" y="1115850"/>
            <a:ext cx="3027000" cy="14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Parent of [Tree(2, [...]),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   Tree(3, [...]),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   Tree(4, [...])]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0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3" name="Google Shape;403;p30"/>
          <p:cNvSpPr txBox="1"/>
          <p:nvPr>
            <p:ph idx="4294967295" type="title"/>
          </p:nvPr>
        </p:nvSpPr>
        <p:spPr>
          <a:xfrm>
            <a:off x="457200" y="312800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Tree Terminologies </a:t>
            </a:r>
            <a:endParaRPr/>
          </a:p>
        </p:txBody>
      </p:sp>
      <p:sp>
        <p:nvSpPr>
          <p:cNvPr id="404" name="Google Shape;404;p30"/>
          <p:cNvSpPr/>
          <p:nvPr/>
        </p:nvSpPr>
        <p:spPr>
          <a:xfrm>
            <a:off x="4116400" y="1170200"/>
            <a:ext cx="566400" cy="5187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05" name="Google Shape;405;p30"/>
          <p:cNvSpPr/>
          <p:nvPr/>
        </p:nvSpPr>
        <p:spPr>
          <a:xfrm>
            <a:off x="3215975" y="1914800"/>
            <a:ext cx="566400" cy="5187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406" name="Google Shape;406;p30"/>
          <p:cNvSpPr/>
          <p:nvPr/>
        </p:nvSpPr>
        <p:spPr>
          <a:xfrm>
            <a:off x="4116400" y="1914800"/>
            <a:ext cx="566400" cy="5187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407" name="Google Shape;407;p30"/>
          <p:cNvSpPr/>
          <p:nvPr/>
        </p:nvSpPr>
        <p:spPr>
          <a:xfrm>
            <a:off x="5027500" y="1914800"/>
            <a:ext cx="566400" cy="5187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408" name="Google Shape;408;p30"/>
          <p:cNvSpPr/>
          <p:nvPr/>
        </p:nvSpPr>
        <p:spPr>
          <a:xfrm>
            <a:off x="2649575" y="2681325"/>
            <a:ext cx="566400" cy="5187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409" name="Google Shape;409;p30"/>
          <p:cNvSpPr/>
          <p:nvPr/>
        </p:nvSpPr>
        <p:spPr>
          <a:xfrm>
            <a:off x="3782375" y="2729438"/>
            <a:ext cx="566400" cy="5187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410" name="Google Shape;410;p30"/>
          <p:cNvSpPr/>
          <p:nvPr/>
        </p:nvSpPr>
        <p:spPr>
          <a:xfrm>
            <a:off x="4682800" y="2729438"/>
            <a:ext cx="566400" cy="5187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77</a:t>
            </a:r>
            <a:endParaRPr/>
          </a:p>
        </p:txBody>
      </p:sp>
      <p:sp>
        <p:nvSpPr>
          <p:cNvPr id="411" name="Google Shape;411;p30"/>
          <p:cNvSpPr/>
          <p:nvPr/>
        </p:nvSpPr>
        <p:spPr>
          <a:xfrm>
            <a:off x="5595900" y="2729450"/>
            <a:ext cx="566400" cy="5187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sp>
        <p:nvSpPr>
          <p:cNvPr id="412" name="Google Shape;412;p30"/>
          <p:cNvSpPr/>
          <p:nvPr/>
        </p:nvSpPr>
        <p:spPr>
          <a:xfrm>
            <a:off x="2083175" y="3502725"/>
            <a:ext cx="566400" cy="5187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43</a:t>
            </a:r>
            <a:endParaRPr/>
          </a:p>
        </p:txBody>
      </p:sp>
      <p:sp>
        <p:nvSpPr>
          <p:cNvPr id="413" name="Google Shape;413;p30"/>
          <p:cNvSpPr/>
          <p:nvPr/>
        </p:nvSpPr>
        <p:spPr>
          <a:xfrm>
            <a:off x="3107900" y="3447850"/>
            <a:ext cx="566400" cy="5187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414" name="Google Shape;414;p30"/>
          <p:cNvCxnSpPr>
            <a:endCxn id="405" idx="7"/>
          </p:cNvCxnSpPr>
          <p:nvPr/>
        </p:nvCxnSpPr>
        <p:spPr>
          <a:xfrm flipH="1">
            <a:off x="3699428" y="1612162"/>
            <a:ext cx="501000" cy="37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" name="Google Shape;415;p30"/>
          <p:cNvCxnSpPr>
            <a:stCxn id="404" idx="4"/>
            <a:endCxn id="406" idx="0"/>
          </p:cNvCxnSpPr>
          <p:nvPr/>
        </p:nvCxnSpPr>
        <p:spPr>
          <a:xfrm>
            <a:off x="4399600" y="1688900"/>
            <a:ext cx="0" cy="22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" name="Google Shape;416;p30"/>
          <p:cNvCxnSpPr>
            <a:stCxn id="404" idx="5"/>
            <a:endCxn id="407" idx="1"/>
          </p:cNvCxnSpPr>
          <p:nvPr/>
        </p:nvCxnSpPr>
        <p:spPr>
          <a:xfrm>
            <a:off x="4599853" y="1612938"/>
            <a:ext cx="510600" cy="37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" name="Google Shape;417;p30"/>
          <p:cNvCxnSpPr>
            <a:stCxn id="405" idx="3"/>
            <a:endCxn id="408" idx="0"/>
          </p:cNvCxnSpPr>
          <p:nvPr/>
        </p:nvCxnSpPr>
        <p:spPr>
          <a:xfrm flipH="1">
            <a:off x="2932922" y="2357538"/>
            <a:ext cx="366000" cy="32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8" name="Google Shape;418;p30"/>
          <p:cNvCxnSpPr>
            <a:stCxn id="408" idx="3"/>
            <a:endCxn id="412" idx="0"/>
          </p:cNvCxnSpPr>
          <p:nvPr/>
        </p:nvCxnSpPr>
        <p:spPr>
          <a:xfrm flipH="1">
            <a:off x="2366522" y="3124063"/>
            <a:ext cx="366000" cy="37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9" name="Google Shape;419;p30"/>
          <p:cNvCxnSpPr>
            <a:stCxn id="408" idx="5"/>
            <a:endCxn id="413" idx="0"/>
          </p:cNvCxnSpPr>
          <p:nvPr/>
        </p:nvCxnSpPr>
        <p:spPr>
          <a:xfrm>
            <a:off x="3133028" y="3124063"/>
            <a:ext cx="258000" cy="32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0" name="Google Shape;420;p30"/>
          <p:cNvCxnSpPr>
            <a:stCxn id="406" idx="3"/>
            <a:endCxn id="409" idx="0"/>
          </p:cNvCxnSpPr>
          <p:nvPr/>
        </p:nvCxnSpPr>
        <p:spPr>
          <a:xfrm flipH="1">
            <a:off x="4065547" y="2357538"/>
            <a:ext cx="133800" cy="37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1" name="Google Shape;421;p30"/>
          <p:cNvCxnSpPr>
            <a:stCxn id="406" idx="5"/>
            <a:endCxn id="410" idx="0"/>
          </p:cNvCxnSpPr>
          <p:nvPr/>
        </p:nvCxnSpPr>
        <p:spPr>
          <a:xfrm>
            <a:off x="4599853" y="2357538"/>
            <a:ext cx="366000" cy="37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2" name="Google Shape;422;p30"/>
          <p:cNvCxnSpPr>
            <a:stCxn id="407" idx="5"/>
            <a:endCxn id="411" idx="0"/>
          </p:cNvCxnSpPr>
          <p:nvPr/>
        </p:nvCxnSpPr>
        <p:spPr>
          <a:xfrm>
            <a:off x="5510953" y="2357538"/>
            <a:ext cx="368100" cy="37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3" name="Google Shape;423;p30"/>
          <p:cNvCxnSpPr>
            <a:endCxn id="405" idx="2"/>
          </p:cNvCxnSpPr>
          <p:nvPr/>
        </p:nvCxnSpPr>
        <p:spPr>
          <a:xfrm>
            <a:off x="1864475" y="2160350"/>
            <a:ext cx="1351500" cy="13800"/>
          </a:xfrm>
          <a:prstGeom prst="straightConnector1">
            <a:avLst/>
          </a:prstGeom>
          <a:noFill/>
          <a:ln cap="flat" cmpd="sng" w="28575">
            <a:solidFill>
              <a:srgbClr val="741B4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4" name="Google Shape;424;p30"/>
          <p:cNvSpPr txBox="1"/>
          <p:nvPr/>
        </p:nvSpPr>
        <p:spPr>
          <a:xfrm>
            <a:off x="106025" y="1802300"/>
            <a:ext cx="30270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Parent of [Tree(5, [...])]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1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0" name="Google Shape;430;p31"/>
          <p:cNvSpPr txBox="1"/>
          <p:nvPr>
            <p:ph idx="4294967295" type="title"/>
          </p:nvPr>
        </p:nvSpPr>
        <p:spPr>
          <a:xfrm>
            <a:off x="457200" y="312800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Tree Terminologies </a:t>
            </a:r>
            <a:endParaRPr/>
          </a:p>
        </p:txBody>
      </p:sp>
      <p:sp>
        <p:nvSpPr>
          <p:cNvPr id="431" name="Google Shape;431;p31"/>
          <p:cNvSpPr/>
          <p:nvPr/>
        </p:nvSpPr>
        <p:spPr>
          <a:xfrm>
            <a:off x="4116400" y="1170200"/>
            <a:ext cx="566400" cy="5187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32" name="Google Shape;432;p31"/>
          <p:cNvSpPr/>
          <p:nvPr/>
        </p:nvSpPr>
        <p:spPr>
          <a:xfrm>
            <a:off x="3215975" y="1914800"/>
            <a:ext cx="566400" cy="5187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433" name="Google Shape;433;p31"/>
          <p:cNvSpPr/>
          <p:nvPr/>
        </p:nvSpPr>
        <p:spPr>
          <a:xfrm>
            <a:off x="4116400" y="1914800"/>
            <a:ext cx="566400" cy="5187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434" name="Google Shape;434;p31"/>
          <p:cNvSpPr/>
          <p:nvPr/>
        </p:nvSpPr>
        <p:spPr>
          <a:xfrm>
            <a:off x="5027500" y="1914800"/>
            <a:ext cx="566400" cy="5187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435" name="Google Shape;435;p31"/>
          <p:cNvSpPr/>
          <p:nvPr/>
        </p:nvSpPr>
        <p:spPr>
          <a:xfrm>
            <a:off x="2649575" y="2681325"/>
            <a:ext cx="566400" cy="5187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436" name="Google Shape;436;p31"/>
          <p:cNvSpPr/>
          <p:nvPr/>
        </p:nvSpPr>
        <p:spPr>
          <a:xfrm>
            <a:off x="3782375" y="2729438"/>
            <a:ext cx="566400" cy="5187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437" name="Google Shape;437;p31"/>
          <p:cNvSpPr/>
          <p:nvPr/>
        </p:nvSpPr>
        <p:spPr>
          <a:xfrm>
            <a:off x="4682800" y="2729438"/>
            <a:ext cx="566400" cy="5187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77</a:t>
            </a:r>
            <a:endParaRPr/>
          </a:p>
        </p:txBody>
      </p:sp>
      <p:sp>
        <p:nvSpPr>
          <p:cNvPr id="438" name="Google Shape;438;p31"/>
          <p:cNvSpPr/>
          <p:nvPr/>
        </p:nvSpPr>
        <p:spPr>
          <a:xfrm>
            <a:off x="5595900" y="2729450"/>
            <a:ext cx="566400" cy="5187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sp>
        <p:nvSpPr>
          <p:cNvPr id="439" name="Google Shape;439;p31"/>
          <p:cNvSpPr/>
          <p:nvPr/>
        </p:nvSpPr>
        <p:spPr>
          <a:xfrm>
            <a:off x="2083175" y="3502725"/>
            <a:ext cx="566400" cy="5187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43</a:t>
            </a:r>
            <a:endParaRPr/>
          </a:p>
        </p:txBody>
      </p:sp>
      <p:sp>
        <p:nvSpPr>
          <p:cNvPr id="440" name="Google Shape;440;p31"/>
          <p:cNvSpPr/>
          <p:nvPr/>
        </p:nvSpPr>
        <p:spPr>
          <a:xfrm>
            <a:off x="3107900" y="3447850"/>
            <a:ext cx="566400" cy="5187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441" name="Google Shape;441;p31"/>
          <p:cNvCxnSpPr>
            <a:endCxn id="432" idx="7"/>
          </p:cNvCxnSpPr>
          <p:nvPr/>
        </p:nvCxnSpPr>
        <p:spPr>
          <a:xfrm flipH="1">
            <a:off x="3699428" y="1612162"/>
            <a:ext cx="501000" cy="37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31"/>
          <p:cNvCxnSpPr>
            <a:stCxn id="431" idx="4"/>
            <a:endCxn id="433" idx="0"/>
          </p:cNvCxnSpPr>
          <p:nvPr/>
        </p:nvCxnSpPr>
        <p:spPr>
          <a:xfrm>
            <a:off x="4399600" y="1688900"/>
            <a:ext cx="0" cy="22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31"/>
          <p:cNvCxnSpPr>
            <a:stCxn id="431" idx="5"/>
            <a:endCxn id="434" idx="1"/>
          </p:cNvCxnSpPr>
          <p:nvPr/>
        </p:nvCxnSpPr>
        <p:spPr>
          <a:xfrm>
            <a:off x="4599853" y="1612938"/>
            <a:ext cx="510600" cy="37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4" name="Google Shape;444;p31"/>
          <p:cNvCxnSpPr>
            <a:stCxn id="432" idx="3"/>
            <a:endCxn id="435" idx="0"/>
          </p:cNvCxnSpPr>
          <p:nvPr/>
        </p:nvCxnSpPr>
        <p:spPr>
          <a:xfrm flipH="1">
            <a:off x="2932922" y="2357538"/>
            <a:ext cx="366000" cy="32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5" name="Google Shape;445;p31"/>
          <p:cNvCxnSpPr>
            <a:stCxn id="435" idx="3"/>
            <a:endCxn id="439" idx="0"/>
          </p:cNvCxnSpPr>
          <p:nvPr/>
        </p:nvCxnSpPr>
        <p:spPr>
          <a:xfrm flipH="1">
            <a:off x="2366522" y="3124063"/>
            <a:ext cx="366000" cy="37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" name="Google Shape;446;p31"/>
          <p:cNvCxnSpPr>
            <a:stCxn id="435" idx="5"/>
            <a:endCxn id="440" idx="0"/>
          </p:cNvCxnSpPr>
          <p:nvPr/>
        </p:nvCxnSpPr>
        <p:spPr>
          <a:xfrm>
            <a:off x="3133028" y="3124063"/>
            <a:ext cx="258000" cy="32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7" name="Google Shape;447;p31"/>
          <p:cNvCxnSpPr>
            <a:stCxn id="433" idx="3"/>
            <a:endCxn id="436" idx="0"/>
          </p:cNvCxnSpPr>
          <p:nvPr/>
        </p:nvCxnSpPr>
        <p:spPr>
          <a:xfrm flipH="1">
            <a:off x="4065547" y="2357538"/>
            <a:ext cx="133800" cy="37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8" name="Google Shape;448;p31"/>
          <p:cNvCxnSpPr>
            <a:stCxn id="433" idx="5"/>
            <a:endCxn id="437" idx="0"/>
          </p:cNvCxnSpPr>
          <p:nvPr/>
        </p:nvCxnSpPr>
        <p:spPr>
          <a:xfrm>
            <a:off x="4599853" y="2357538"/>
            <a:ext cx="366000" cy="37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9" name="Google Shape;449;p31"/>
          <p:cNvCxnSpPr>
            <a:stCxn id="434" idx="5"/>
            <a:endCxn id="438" idx="0"/>
          </p:cNvCxnSpPr>
          <p:nvPr/>
        </p:nvCxnSpPr>
        <p:spPr>
          <a:xfrm>
            <a:off x="5510953" y="2357538"/>
            <a:ext cx="368100" cy="37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0" name="Google Shape;450;p31"/>
          <p:cNvCxnSpPr/>
          <p:nvPr/>
        </p:nvCxnSpPr>
        <p:spPr>
          <a:xfrm>
            <a:off x="2760100" y="1796300"/>
            <a:ext cx="3279000" cy="11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" name="Google Shape;451;p31"/>
          <p:cNvCxnSpPr/>
          <p:nvPr/>
        </p:nvCxnSpPr>
        <p:spPr>
          <a:xfrm>
            <a:off x="2166750" y="2551863"/>
            <a:ext cx="4654800" cy="25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2" name="Google Shape;452;p31"/>
          <p:cNvCxnSpPr/>
          <p:nvPr/>
        </p:nvCxnSpPr>
        <p:spPr>
          <a:xfrm>
            <a:off x="1476425" y="3342450"/>
            <a:ext cx="5728800" cy="24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3" name="Google Shape;453;p31"/>
          <p:cNvSpPr txBox="1"/>
          <p:nvPr/>
        </p:nvSpPr>
        <p:spPr>
          <a:xfrm>
            <a:off x="5027500" y="1223575"/>
            <a:ext cx="11133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epth 0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54" name="Google Shape;454;p31"/>
          <p:cNvSpPr txBox="1"/>
          <p:nvPr/>
        </p:nvSpPr>
        <p:spPr>
          <a:xfrm>
            <a:off x="5708250" y="2011638"/>
            <a:ext cx="11133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depth 1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55" name="Google Shape;455;p31"/>
          <p:cNvSpPr txBox="1"/>
          <p:nvPr/>
        </p:nvSpPr>
        <p:spPr>
          <a:xfrm>
            <a:off x="6140800" y="2820800"/>
            <a:ext cx="11133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depth 2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56" name="Google Shape;456;p31"/>
          <p:cNvSpPr txBox="1"/>
          <p:nvPr/>
        </p:nvSpPr>
        <p:spPr>
          <a:xfrm>
            <a:off x="6609400" y="3502675"/>
            <a:ext cx="11133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depth 3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57" name="Google Shape;457;p31"/>
          <p:cNvSpPr txBox="1"/>
          <p:nvPr/>
        </p:nvSpPr>
        <p:spPr>
          <a:xfrm>
            <a:off x="3842950" y="4170200"/>
            <a:ext cx="11133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height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3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2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3" name="Google Shape;463;p32"/>
          <p:cNvSpPr txBox="1"/>
          <p:nvPr>
            <p:ph idx="4294967295" type="title"/>
          </p:nvPr>
        </p:nvSpPr>
        <p:spPr>
          <a:xfrm>
            <a:off x="457200" y="312800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this a tree?</a:t>
            </a:r>
            <a:endParaRPr/>
          </a:p>
        </p:txBody>
      </p:sp>
      <p:sp>
        <p:nvSpPr>
          <p:cNvPr id="464" name="Google Shape;464;p32"/>
          <p:cNvSpPr/>
          <p:nvPr/>
        </p:nvSpPr>
        <p:spPr>
          <a:xfrm>
            <a:off x="4116400" y="1170200"/>
            <a:ext cx="566400" cy="5187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65" name="Google Shape;465;p32"/>
          <p:cNvSpPr/>
          <p:nvPr/>
        </p:nvSpPr>
        <p:spPr>
          <a:xfrm>
            <a:off x="4836250" y="1903825"/>
            <a:ext cx="566400" cy="5187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466" name="Google Shape;466;p32"/>
          <p:cNvSpPr/>
          <p:nvPr/>
        </p:nvSpPr>
        <p:spPr>
          <a:xfrm>
            <a:off x="5545300" y="2696525"/>
            <a:ext cx="566400" cy="5187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467" name="Google Shape;467;p32"/>
          <p:cNvSpPr/>
          <p:nvPr/>
        </p:nvSpPr>
        <p:spPr>
          <a:xfrm>
            <a:off x="6166450" y="3455475"/>
            <a:ext cx="566400" cy="5187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468" name="Google Shape;468;p32"/>
          <p:cNvSpPr/>
          <p:nvPr/>
        </p:nvSpPr>
        <p:spPr>
          <a:xfrm>
            <a:off x="6831700" y="4221975"/>
            <a:ext cx="566400" cy="5187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469" name="Google Shape;469;p32"/>
          <p:cNvCxnSpPr>
            <a:stCxn id="464" idx="5"/>
            <a:endCxn id="465" idx="1"/>
          </p:cNvCxnSpPr>
          <p:nvPr/>
        </p:nvCxnSpPr>
        <p:spPr>
          <a:xfrm>
            <a:off x="4599853" y="1612938"/>
            <a:ext cx="319200" cy="36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0" name="Google Shape;470;p32"/>
          <p:cNvCxnSpPr>
            <a:stCxn id="465" idx="5"/>
            <a:endCxn id="466" idx="1"/>
          </p:cNvCxnSpPr>
          <p:nvPr/>
        </p:nvCxnSpPr>
        <p:spPr>
          <a:xfrm>
            <a:off x="5319703" y="2346563"/>
            <a:ext cx="308400" cy="4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1" name="Google Shape;471;p32"/>
          <p:cNvCxnSpPr>
            <a:stCxn id="466" idx="5"/>
            <a:endCxn id="467" idx="1"/>
          </p:cNvCxnSpPr>
          <p:nvPr/>
        </p:nvCxnSpPr>
        <p:spPr>
          <a:xfrm>
            <a:off x="6028753" y="3139263"/>
            <a:ext cx="2205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2" name="Google Shape;472;p32"/>
          <p:cNvCxnSpPr>
            <a:stCxn id="467" idx="5"/>
            <a:endCxn id="468" idx="1"/>
          </p:cNvCxnSpPr>
          <p:nvPr/>
        </p:nvCxnSpPr>
        <p:spPr>
          <a:xfrm>
            <a:off x="6649903" y="3898213"/>
            <a:ext cx="264600" cy="39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73" name="Google Shape;47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800" y="2111863"/>
            <a:ext cx="3964000" cy="1753856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32"/>
          <p:cNvSpPr txBox="1"/>
          <p:nvPr/>
        </p:nvSpPr>
        <p:spPr>
          <a:xfrm>
            <a:off x="3205300" y="581250"/>
            <a:ext cx="9111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Yes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Tree ADT: </a:t>
            </a:r>
            <a:r>
              <a:rPr lang="en"/>
              <a:t>Constructor</a:t>
            </a:r>
            <a:endParaRPr/>
          </a:p>
        </p:txBody>
      </p:sp>
      <p:sp>
        <p:nvSpPr>
          <p:cNvPr id="480" name="Google Shape;480;p33"/>
          <p:cNvSpPr txBox="1"/>
          <p:nvPr/>
        </p:nvSpPr>
        <p:spPr>
          <a:xfrm>
            <a:off x="381000" y="1226675"/>
            <a:ext cx="8433300" cy="20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D85C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tree(label, branches=[])</a:t>
            </a:r>
            <a:endParaRPr sz="1800">
              <a:solidFill>
                <a:srgbClr val="3D85C6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>
                <a:solidFill>
                  <a:srgbClr val="2388DB"/>
                </a:solidFill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lang="en" sz="1600">
                <a:solidFill>
                  <a:srgbClr val="424242"/>
                </a:solidFill>
                <a:latin typeface="Proxima Nova"/>
                <a:ea typeface="Proxima Nova"/>
                <a:cs typeface="Proxima Nova"/>
                <a:sym typeface="Proxima Nova"/>
              </a:rPr>
              <a:t>: the data value at the root of the tree</a:t>
            </a:r>
            <a:endParaRPr sz="1600">
              <a:solidFill>
                <a:srgbClr val="424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>
                <a:solidFill>
                  <a:srgbClr val="2388DB"/>
                </a:solidFill>
                <a:latin typeface="Consolas"/>
                <a:ea typeface="Consolas"/>
                <a:cs typeface="Consolas"/>
                <a:sym typeface="Consolas"/>
              </a:rPr>
              <a:t>branches</a:t>
            </a:r>
            <a:r>
              <a:rPr lang="en" sz="1600">
                <a:solidFill>
                  <a:srgbClr val="424242"/>
                </a:solidFill>
                <a:latin typeface="Proxima Nova"/>
                <a:ea typeface="Proxima Nova"/>
                <a:cs typeface="Proxima Nova"/>
                <a:sym typeface="Proxima Nova"/>
              </a:rPr>
              <a:t>: a list of trees immediately under the root, defaults to an empty list</a:t>
            </a:r>
            <a:endParaRPr sz="1600">
              <a:solidFill>
                <a:srgbClr val="424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Proxima Nova"/>
                <a:ea typeface="Proxima Nova"/>
                <a:cs typeface="Proxima Nova"/>
                <a:sym typeface="Proxima Nova"/>
              </a:rPr>
              <a:t>We define a tree </a:t>
            </a:r>
            <a:r>
              <a:rPr i="1" lang="en" sz="1800">
                <a:solidFill>
                  <a:srgbClr val="424242"/>
                </a:solidFill>
                <a:latin typeface="Proxima Nova"/>
                <a:ea typeface="Proxima Nova"/>
                <a:cs typeface="Proxima Nova"/>
                <a:sym typeface="Proxima Nova"/>
              </a:rPr>
              <a:t>recursively</a:t>
            </a:r>
            <a:r>
              <a:rPr lang="en" sz="1800">
                <a:solidFill>
                  <a:srgbClr val="424242"/>
                </a:solidFill>
                <a:latin typeface="Proxima Nova"/>
                <a:ea typeface="Proxima Nova"/>
                <a:cs typeface="Proxima Nova"/>
                <a:sym typeface="Proxima Nova"/>
              </a:rPr>
              <a:t>. We specify the </a:t>
            </a:r>
            <a:r>
              <a:rPr b="1" lang="en" sz="1800">
                <a:solidFill>
                  <a:srgbClr val="424242"/>
                </a:solidFill>
                <a:latin typeface="Proxima Nova"/>
                <a:ea typeface="Proxima Nova"/>
                <a:cs typeface="Proxima Nova"/>
                <a:sym typeface="Proxima Nova"/>
              </a:rPr>
              <a:t>value at the root </a:t>
            </a:r>
            <a:r>
              <a:rPr lang="en" sz="1800">
                <a:solidFill>
                  <a:srgbClr val="424242"/>
                </a:solidFill>
                <a:latin typeface="Proxima Nova"/>
                <a:ea typeface="Proxima Nova"/>
                <a:cs typeface="Proxima Nova"/>
                <a:sym typeface="Proxima Nova"/>
              </a:rPr>
              <a:t>and a </a:t>
            </a:r>
            <a:r>
              <a:rPr b="1" lang="en" sz="1800">
                <a:solidFill>
                  <a:srgbClr val="424242"/>
                </a:solidFill>
                <a:latin typeface="Proxima Nova"/>
                <a:ea typeface="Proxima Nova"/>
                <a:cs typeface="Proxima Nova"/>
                <a:sym typeface="Proxima Nova"/>
              </a:rPr>
              <a:t>list of the branches of the root</a:t>
            </a:r>
            <a:r>
              <a:rPr lang="en" sz="1800">
                <a:solidFill>
                  <a:srgbClr val="424242"/>
                </a:solidFill>
                <a:latin typeface="Proxima Nova"/>
                <a:ea typeface="Proxima Nova"/>
                <a:cs typeface="Proxima Nova"/>
                <a:sym typeface="Proxima Nova"/>
              </a:rPr>
              <a:t> (which have their own labels and branches).</a:t>
            </a:r>
            <a:endParaRPr sz="1800">
              <a:solidFill>
                <a:srgbClr val="424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24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481" name="Google Shape;481;p33"/>
          <p:cNvGrpSpPr/>
          <p:nvPr/>
        </p:nvGrpSpPr>
        <p:grpSpPr>
          <a:xfrm>
            <a:off x="1839275" y="3701569"/>
            <a:ext cx="1251650" cy="994500"/>
            <a:chOff x="5053450" y="2610875"/>
            <a:chExt cx="1251650" cy="1326000"/>
          </a:xfrm>
        </p:grpSpPr>
        <p:sp>
          <p:nvSpPr>
            <p:cNvPr id="482" name="Google Shape;482;p33"/>
            <p:cNvSpPr/>
            <p:nvPr/>
          </p:nvSpPr>
          <p:spPr>
            <a:xfrm>
              <a:off x="5418275" y="2610875"/>
              <a:ext cx="510900" cy="499800"/>
            </a:xfrm>
            <a:prstGeom prst="ellipse">
              <a:avLst/>
            </a:prstGeom>
            <a:noFill/>
            <a:ln cap="flat" cmpd="sng" w="19050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Droid Sans"/>
                  <a:ea typeface="Droid Sans"/>
                  <a:cs typeface="Droid Sans"/>
                  <a:sym typeface="Droid Sans"/>
                </a:rPr>
                <a:t>5</a:t>
              </a:r>
              <a:endParaRPr sz="180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483" name="Google Shape;483;p33"/>
            <p:cNvSpPr/>
            <p:nvPr/>
          </p:nvSpPr>
          <p:spPr>
            <a:xfrm>
              <a:off x="5053450" y="3437075"/>
              <a:ext cx="510900" cy="499800"/>
            </a:xfrm>
            <a:prstGeom prst="ellipse">
              <a:avLst/>
            </a:prstGeom>
            <a:noFill/>
            <a:ln cap="flat" cmpd="sng" w="19050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Droid Sans"/>
                  <a:ea typeface="Droid Sans"/>
                  <a:cs typeface="Droid Sans"/>
                  <a:sym typeface="Droid Sans"/>
                </a:rPr>
                <a:t>3</a:t>
              </a:r>
              <a:endParaRPr sz="180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484" name="Google Shape;484;p33"/>
            <p:cNvCxnSpPr>
              <a:stCxn id="482" idx="3"/>
              <a:endCxn id="483" idx="0"/>
            </p:cNvCxnSpPr>
            <p:nvPr/>
          </p:nvCxnSpPr>
          <p:spPr>
            <a:xfrm flipH="1">
              <a:off x="5308895" y="3037481"/>
              <a:ext cx="184200" cy="399600"/>
            </a:xfrm>
            <a:prstGeom prst="straightConnector1">
              <a:avLst/>
            </a:prstGeom>
            <a:noFill/>
            <a:ln cap="flat" cmpd="sng" w="19050">
              <a:solidFill>
                <a:srgbClr val="42424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85" name="Google Shape;485;p33"/>
            <p:cNvSpPr/>
            <p:nvPr/>
          </p:nvSpPr>
          <p:spPr>
            <a:xfrm>
              <a:off x="5794200" y="3437075"/>
              <a:ext cx="510900" cy="499800"/>
            </a:xfrm>
            <a:prstGeom prst="ellipse">
              <a:avLst/>
            </a:prstGeom>
            <a:noFill/>
            <a:ln cap="flat" cmpd="sng" w="19050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Droid Sans"/>
                  <a:ea typeface="Droid Sans"/>
                  <a:cs typeface="Droid Sans"/>
                  <a:sym typeface="Droid Sans"/>
                </a:rPr>
                <a:t>2</a:t>
              </a:r>
              <a:endParaRPr sz="180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486" name="Google Shape;486;p33"/>
            <p:cNvCxnSpPr>
              <a:stCxn id="482" idx="5"/>
              <a:endCxn id="485" idx="0"/>
            </p:cNvCxnSpPr>
            <p:nvPr/>
          </p:nvCxnSpPr>
          <p:spPr>
            <a:xfrm>
              <a:off x="5854355" y="3037481"/>
              <a:ext cx="195300" cy="399600"/>
            </a:xfrm>
            <a:prstGeom prst="straightConnector1">
              <a:avLst/>
            </a:prstGeom>
            <a:noFill/>
            <a:ln cap="flat" cmpd="sng" w="19050">
              <a:solidFill>
                <a:srgbClr val="42424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487" name="Google Shape;487;p33"/>
          <p:cNvSpPr txBox="1"/>
          <p:nvPr/>
        </p:nvSpPr>
        <p:spPr>
          <a:xfrm>
            <a:off x="411600" y="3121975"/>
            <a:ext cx="41070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&gt;&gt;&gt; tree(5, [tree(3), tree(2)])</a:t>
            </a:r>
            <a:endParaRPr/>
          </a:p>
        </p:txBody>
      </p:sp>
      <p:grpSp>
        <p:nvGrpSpPr>
          <p:cNvPr id="488" name="Google Shape;488;p33"/>
          <p:cNvGrpSpPr/>
          <p:nvPr/>
        </p:nvGrpSpPr>
        <p:grpSpPr>
          <a:xfrm>
            <a:off x="6347400" y="3549169"/>
            <a:ext cx="755675" cy="1407975"/>
            <a:chOff x="5342075" y="2407675"/>
            <a:chExt cx="755675" cy="1877300"/>
          </a:xfrm>
        </p:grpSpPr>
        <p:sp>
          <p:nvSpPr>
            <p:cNvPr id="489" name="Google Shape;489;p33"/>
            <p:cNvSpPr/>
            <p:nvPr/>
          </p:nvSpPr>
          <p:spPr>
            <a:xfrm>
              <a:off x="5342075" y="2407675"/>
              <a:ext cx="510900" cy="499800"/>
            </a:xfrm>
            <a:prstGeom prst="ellipse">
              <a:avLst/>
            </a:prstGeom>
            <a:noFill/>
            <a:ln cap="flat" cmpd="sng" w="19050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Droid Sans"/>
                  <a:ea typeface="Droid Sans"/>
                  <a:cs typeface="Droid Sans"/>
                  <a:sym typeface="Droid Sans"/>
                </a:rPr>
                <a:t>5</a:t>
              </a:r>
              <a:endParaRPr sz="180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490" name="Google Shape;490;p33"/>
            <p:cNvSpPr/>
            <p:nvPr/>
          </p:nvSpPr>
          <p:spPr>
            <a:xfrm>
              <a:off x="5586850" y="3030675"/>
              <a:ext cx="510900" cy="499800"/>
            </a:xfrm>
            <a:prstGeom prst="ellipse">
              <a:avLst/>
            </a:prstGeom>
            <a:noFill/>
            <a:ln cap="flat" cmpd="sng" w="19050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Droid Sans"/>
                  <a:ea typeface="Droid Sans"/>
                  <a:cs typeface="Droid Sans"/>
                  <a:sym typeface="Droid Sans"/>
                </a:rPr>
                <a:t>3</a:t>
              </a:r>
              <a:endParaRPr sz="180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491" name="Google Shape;491;p33"/>
            <p:cNvCxnSpPr>
              <a:stCxn id="489" idx="4"/>
              <a:endCxn id="490" idx="0"/>
            </p:cNvCxnSpPr>
            <p:nvPr/>
          </p:nvCxnSpPr>
          <p:spPr>
            <a:xfrm>
              <a:off x="5597525" y="2907475"/>
              <a:ext cx="244800" cy="123300"/>
            </a:xfrm>
            <a:prstGeom prst="straightConnector1">
              <a:avLst/>
            </a:prstGeom>
            <a:noFill/>
            <a:ln cap="flat" cmpd="sng" w="19050">
              <a:solidFill>
                <a:srgbClr val="42424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92" name="Google Shape;492;p33"/>
            <p:cNvSpPr/>
            <p:nvPr/>
          </p:nvSpPr>
          <p:spPr>
            <a:xfrm>
              <a:off x="5542325" y="3785175"/>
              <a:ext cx="510900" cy="499800"/>
            </a:xfrm>
            <a:prstGeom prst="ellipse">
              <a:avLst/>
            </a:prstGeom>
            <a:noFill/>
            <a:ln cap="flat" cmpd="sng" w="19050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Droid Sans"/>
                  <a:ea typeface="Droid Sans"/>
                  <a:cs typeface="Droid Sans"/>
                  <a:sym typeface="Droid Sans"/>
                </a:rPr>
                <a:t>2</a:t>
              </a:r>
              <a:endParaRPr sz="180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493" name="Google Shape;493;p33"/>
            <p:cNvCxnSpPr>
              <a:stCxn id="490" idx="4"/>
              <a:endCxn id="492" idx="0"/>
            </p:cNvCxnSpPr>
            <p:nvPr/>
          </p:nvCxnSpPr>
          <p:spPr>
            <a:xfrm flipH="1">
              <a:off x="5797900" y="3530475"/>
              <a:ext cx="44400" cy="254700"/>
            </a:xfrm>
            <a:prstGeom prst="straightConnector1">
              <a:avLst/>
            </a:prstGeom>
            <a:noFill/>
            <a:ln cap="flat" cmpd="sng" w="19050">
              <a:solidFill>
                <a:srgbClr val="42424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494" name="Google Shape;494;p33"/>
          <p:cNvSpPr txBox="1"/>
          <p:nvPr/>
        </p:nvSpPr>
        <p:spPr>
          <a:xfrm>
            <a:off x="4681225" y="3121975"/>
            <a:ext cx="43245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&gt;&gt;&gt; tree(5, [tree(3, [tree(2)]])</a:t>
            </a:r>
            <a:endParaRPr/>
          </a:p>
        </p:txBody>
      </p:sp>
      <p:sp>
        <p:nvSpPr>
          <p:cNvPr id="495" name="Google Shape;495;p33"/>
          <p:cNvSpPr txBox="1"/>
          <p:nvPr/>
        </p:nvSpPr>
        <p:spPr>
          <a:xfrm>
            <a:off x="7198950" y="0"/>
            <a:ext cx="19449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Slide Creds to Tammy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