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3" r:id="rId4"/>
    <p:sldId id="264" r:id="rId5"/>
    <p:sldId id="258" r:id="rId6"/>
    <p:sldId id="261" r:id="rId7"/>
    <p:sldId id="265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4660"/>
  </p:normalViewPr>
  <p:slideViewPr>
    <p:cSldViewPr snapToGrid="0">
      <p:cViewPr varScale="1">
        <p:scale>
          <a:sx n="75" d="100"/>
          <a:sy n="75" d="100"/>
        </p:scale>
        <p:origin x="43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72D2-4505-4B30-9706-5E7E0AC84A40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052C-EA5F-47A4-9C6C-D94AB8424F2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41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72D2-4505-4B30-9706-5E7E0AC84A40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052C-EA5F-47A4-9C6C-D94AB8424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5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72D2-4505-4B30-9706-5E7E0AC84A40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052C-EA5F-47A4-9C6C-D94AB8424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4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72D2-4505-4B30-9706-5E7E0AC84A40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052C-EA5F-47A4-9C6C-D94AB8424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0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72D2-4505-4B30-9706-5E7E0AC84A40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052C-EA5F-47A4-9C6C-D94AB8424F2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20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72D2-4505-4B30-9706-5E7E0AC84A40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052C-EA5F-47A4-9C6C-D94AB8424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6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72D2-4505-4B30-9706-5E7E0AC84A40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052C-EA5F-47A4-9C6C-D94AB8424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93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72D2-4505-4B30-9706-5E7E0AC84A40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052C-EA5F-47A4-9C6C-D94AB8424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6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72D2-4505-4B30-9706-5E7E0AC84A40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052C-EA5F-47A4-9C6C-D94AB8424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2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91272D2-4505-4B30-9706-5E7E0AC84A40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50052C-EA5F-47A4-9C6C-D94AB8424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90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72D2-4505-4B30-9706-5E7E0AC84A40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052C-EA5F-47A4-9C6C-D94AB8424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91272D2-4505-4B30-9706-5E7E0AC84A40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50052C-EA5F-47A4-9C6C-D94AB8424F2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79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/>
              <a:t>Effect of Wildfire on Snow Melt and Stream Discharge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Sam Wozniak, Craig Woodruff, and John </a:t>
            </a:r>
            <a:r>
              <a:rPr lang="en-US" dirty="0" err="1" smtClean="0"/>
              <a:t>dodd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7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South Fork Boise Watershed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Insert Map 1: State of Idaho, Boise, South Fork Boise Watershed.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49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Wildfires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Elk and Pony Complexes burned a combine ____ acres</a:t>
            </a:r>
          </a:p>
          <a:p>
            <a:r>
              <a:rPr lang="en-US" dirty="0" smtClean="0"/>
              <a:t>Burned ___ acres within South Fork Boise watershed</a:t>
            </a:r>
          </a:p>
          <a:p>
            <a:endParaRPr lang="en-US" dirty="0" smtClean="0"/>
          </a:p>
          <a:p>
            <a:r>
              <a:rPr lang="en-US" dirty="0" smtClean="0"/>
              <a:t>Insert map watershed, and wildfires</a:t>
            </a:r>
          </a:p>
        </p:txBody>
      </p:sp>
    </p:spTree>
    <p:extLst>
      <p:ext uri="{BB962C8B-B14F-4D97-AF65-F5344CB8AC3E}">
        <p14:creationId xmlns:p14="http://schemas.microsoft.com/office/powerpoint/2010/main" val="90519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Clipped wildfire </a:t>
            </a:r>
            <a:r>
              <a:rPr lang="en-US" dirty="0" err="1" smtClean="0"/>
              <a:t>shapefiles</a:t>
            </a:r>
            <a:r>
              <a:rPr lang="en-US" dirty="0" smtClean="0"/>
              <a:t> to watershed</a:t>
            </a:r>
          </a:p>
          <a:p>
            <a:r>
              <a:rPr lang="en-US" dirty="0" smtClean="0"/>
              <a:t>Snow melt– </a:t>
            </a:r>
          </a:p>
          <a:p>
            <a:r>
              <a:rPr lang="en-US" dirty="0" smtClean="0"/>
              <a:t>Stream Discharge– downloaded stream discharge at Neal Bridge and Anderson Dam stream gages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2: Watershed, Fires, 2 Stream Gages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23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Snow Melt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4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Discharge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Graphs at Neal Bridge and Anderson Dam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201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Discharge Difference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140" y="1968183"/>
            <a:ext cx="6864679" cy="4022725"/>
          </a:xfrm>
        </p:spPr>
      </p:pic>
    </p:spTree>
    <p:extLst>
      <p:ext uri="{BB962C8B-B14F-4D97-AF65-F5344CB8AC3E}">
        <p14:creationId xmlns:p14="http://schemas.microsoft.com/office/powerpoint/2010/main" val="24317290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</TotalTime>
  <Words>111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Effect of Wildfire on Snow Melt and Stream Discharge</vt:lpstr>
      <vt:lpstr>South Fork Boise Watershed</vt:lpstr>
      <vt:lpstr>Wildfires</vt:lpstr>
      <vt:lpstr>Methods</vt:lpstr>
      <vt:lpstr>Map Two</vt:lpstr>
      <vt:lpstr>Snow Melt</vt:lpstr>
      <vt:lpstr>Stream Discharge</vt:lpstr>
      <vt:lpstr>Stream Discharge Difference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 of Wildfire on Snow Melt and Stream Discharge</dc:title>
  <dc:creator>User</dc:creator>
  <cp:lastModifiedBy>User</cp:lastModifiedBy>
  <cp:revision>3</cp:revision>
  <dcterms:created xsi:type="dcterms:W3CDTF">2018-04-04T17:19:04Z</dcterms:created>
  <dcterms:modified xsi:type="dcterms:W3CDTF">2018-04-04T17:40:33Z</dcterms:modified>
</cp:coreProperties>
</file>