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63" r:id="rId4"/>
    <p:sldId id="270" r:id="rId5"/>
    <p:sldId id="264" r:id="rId6"/>
    <p:sldId id="265" r:id="rId7"/>
    <p:sldId id="262" r:id="rId8"/>
    <p:sldId id="271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1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4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0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1272D2-4505-4B30-9706-5E7E0AC84A4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72D2-4505-4B30-9706-5E7E0AC84A4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1272D2-4505-4B30-9706-5E7E0AC84A4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50052C-EA5F-47A4-9C6C-D94AB8424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9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Effect of Wildfire on Snow Melt and Stream </a:t>
            </a:r>
            <a:r>
              <a:rPr lang="en-US" sz="6600" dirty="0" smtClean="0"/>
              <a:t>Discharge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Wozniak, Craig Woodruff, and John </a:t>
            </a:r>
            <a:r>
              <a:rPr lang="en-US" dirty="0" err="1" smtClean="0"/>
              <a:t>dodd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7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Snow melts </a:t>
            </a:r>
            <a:r>
              <a:rPr lang="en-US" dirty="0" smtClean="0">
                <a:sym typeface="Wingdings" panose="05000000000000000000" pitchFamily="2" charset="2"/>
              </a:rPr>
              <a:t>11 days earlier after </a:t>
            </a:r>
            <a:r>
              <a:rPr lang="en-US" dirty="0" smtClean="0">
                <a:sym typeface="Wingdings" panose="05000000000000000000" pitchFamily="2" charset="2"/>
              </a:rPr>
              <a:t>fire than before fire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50% Cumulative discharge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Negative </a:t>
            </a:r>
            <a:r>
              <a:rPr lang="en-US" dirty="0">
                <a:sym typeface="Wingdings" panose="05000000000000000000" pitchFamily="2" charset="2"/>
              </a:rPr>
              <a:t>affects of earlier cumulative </a:t>
            </a:r>
            <a:r>
              <a:rPr lang="en-US" dirty="0" smtClean="0">
                <a:sym typeface="Wingdings" panose="05000000000000000000" pitchFamily="2" charset="2"/>
              </a:rPr>
              <a:t>discharge water availability/flow throughout summer?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Water temp?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Climate change </a:t>
            </a:r>
            <a:r>
              <a:rPr lang="en-US" dirty="0" smtClean="0">
                <a:sym typeface="Wingdings" panose="05000000000000000000" pitchFamily="2" charset="2"/>
              </a:rPr>
              <a:t> earlier snowmelt -&gt; earlier cumulative discharge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Climate change -&gt; more frequent, large fires -&gt; earlier post-fire snowmelt  earlier cumulative discharge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Additive or multiplicative effects of the two?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485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Clow</a:t>
            </a:r>
            <a:r>
              <a:rPr lang="en-US" dirty="0"/>
              <a:t>, D. (2010). Changes in the Timing of Snowmelt and </a:t>
            </a:r>
            <a:r>
              <a:rPr lang="en-US" dirty="0" err="1"/>
              <a:t>Streamflow</a:t>
            </a:r>
            <a:r>
              <a:rPr lang="en-US" dirty="0"/>
              <a:t> in Colorado: A Response to Recent Warming. </a:t>
            </a:r>
            <a:r>
              <a:rPr lang="en-US" i="1" dirty="0"/>
              <a:t>Journal of Climate,</a:t>
            </a:r>
            <a:r>
              <a:rPr lang="en-US" dirty="0"/>
              <a:t> </a:t>
            </a:r>
            <a:r>
              <a:rPr lang="en-US" i="1" dirty="0"/>
              <a:t>23</a:t>
            </a:r>
            <a:r>
              <a:rPr lang="en-US" dirty="0"/>
              <a:t>(9), 2293-2306.</a:t>
            </a:r>
          </a:p>
        </p:txBody>
      </p:sp>
    </p:spTree>
    <p:extLst>
      <p:ext uri="{BB962C8B-B14F-4D97-AF65-F5344CB8AC3E}">
        <p14:creationId xmlns:p14="http://schemas.microsoft.com/office/powerpoint/2010/main" val="278873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Does </a:t>
            </a:r>
            <a:r>
              <a:rPr lang="en-US" dirty="0" smtClean="0"/>
              <a:t>the </a:t>
            </a:r>
            <a:r>
              <a:rPr lang="en-US" dirty="0" smtClean="0"/>
              <a:t>rate and timing </a:t>
            </a:r>
            <a:r>
              <a:rPr lang="en-US" dirty="0" smtClean="0"/>
              <a:t>of snow melt in an area </a:t>
            </a:r>
            <a:r>
              <a:rPr lang="en-US" dirty="0" smtClean="0"/>
              <a:t>change after </a:t>
            </a:r>
            <a:r>
              <a:rPr lang="en-US" dirty="0" smtClean="0"/>
              <a:t>a wildfire?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How does </a:t>
            </a:r>
            <a:r>
              <a:rPr lang="en-US" dirty="0" smtClean="0"/>
              <a:t>do these changes affect stream </a:t>
            </a:r>
            <a:r>
              <a:rPr lang="en-US" dirty="0" smtClean="0"/>
              <a:t>discharge</a:t>
            </a:r>
            <a:r>
              <a:rPr lang="en-US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Effectively looking at effect of remove of vegetation (by fire) on snow melt, runoff/discharge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Disclaimer—case study/proof of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3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Elk and Pony Complexes burned a combine ____ acres</a:t>
            </a:r>
          </a:p>
          <a:p>
            <a:r>
              <a:rPr lang="en-US" dirty="0" smtClean="0"/>
              <a:t>Burned ___ acres within South Fork Boise watershed</a:t>
            </a:r>
          </a:p>
          <a:p>
            <a:endParaRPr lang="en-US" dirty="0" smtClean="0"/>
          </a:p>
          <a:p>
            <a:r>
              <a:rPr lang="en-US" dirty="0" smtClean="0"/>
              <a:t>Insert map watershed, and wildfires</a:t>
            </a:r>
          </a:p>
        </p:txBody>
      </p:sp>
    </p:spTree>
    <p:extLst>
      <p:ext uri="{BB962C8B-B14F-4D97-AF65-F5344CB8AC3E}">
        <p14:creationId xmlns:p14="http://schemas.microsoft.com/office/powerpoint/2010/main" val="90519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Wildfire Boundaries: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Snow Cover: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Streamflow</a:t>
            </a:r>
            <a:r>
              <a:rPr lang="en-US" dirty="0" smtClean="0"/>
              <a:t>: </a:t>
            </a:r>
            <a:r>
              <a:rPr lang="en-US" dirty="0"/>
              <a:t>downloaded mean daily stream discharge at Neal Bridge and Anderson Dam stream gages </a:t>
            </a:r>
            <a:r>
              <a:rPr lang="en-US" dirty="0" smtClean="0"/>
              <a:t>on the South Fork Boise River from USGS </a:t>
            </a:r>
            <a:r>
              <a:rPr lang="en-US" dirty="0"/>
              <a:t>National Water Information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						INSERT MAP OF STUDY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5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Clipped </a:t>
            </a:r>
            <a:r>
              <a:rPr lang="en-US" dirty="0" smtClean="0"/>
              <a:t>wildfire </a:t>
            </a:r>
            <a:r>
              <a:rPr lang="en-US" dirty="0" err="1" smtClean="0"/>
              <a:t>shapefiles</a:t>
            </a:r>
            <a:r>
              <a:rPr lang="en-US" dirty="0" smtClean="0"/>
              <a:t> to watershed</a:t>
            </a:r>
          </a:p>
          <a:p>
            <a:r>
              <a:rPr lang="en-US" dirty="0" smtClean="0"/>
              <a:t>2. Snow </a:t>
            </a:r>
            <a:r>
              <a:rPr lang="en-US" dirty="0" smtClean="0"/>
              <a:t>melt– </a:t>
            </a:r>
          </a:p>
          <a:p>
            <a:r>
              <a:rPr lang="en-US" dirty="0" smtClean="0"/>
              <a:t>3. Stream Discharge</a:t>
            </a:r>
          </a:p>
          <a:p>
            <a:pPr lvl="1"/>
            <a:r>
              <a:rPr lang="en-US" dirty="0" smtClean="0"/>
              <a:t>plotted discharge at two stream gages</a:t>
            </a:r>
          </a:p>
          <a:p>
            <a:pPr lvl="1"/>
            <a:r>
              <a:rPr lang="en-US" dirty="0" smtClean="0"/>
              <a:t>Plotted difference between gages, and resulting cumulative discharge</a:t>
            </a:r>
          </a:p>
          <a:p>
            <a:pPr lvl="1"/>
            <a:r>
              <a:rPr lang="en-US" dirty="0" err="1" smtClean="0"/>
              <a:t>Overlayed</a:t>
            </a:r>
            <a:r>
              <a:rPr lang="en-US" dirty="0" smtClean="0"/>
              <a:t> snow melt regression on stream gage graphs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Stream </a:t>
            </a:r>
            <a:r>
              <a:rPr lang="en-US" dirty="0" smtClean="0"/>
              <a:t>Discharge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15" y="1789342"/>
            <a:ext cx="6922095" cy="45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0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Stream </a:t>
            </a:r>
            <a:r>
              <a:rPr lang="en-US" dirty="0" smtClean="0"/>
              <a:t>Discharge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735367" cy="4023360"/>
          </a:xfrm>
        </p:spPr>
        <p:txBody>
          <a:bodyPr/>
          <a:lstStyle/>
          <a:p>
            <a:r>
              <a:rPr lang="en-US" dirty="0" smtClean="0"/>
              <a:t>Key Assumption: change in snow cover in drainage between Anderson Dam and Neal Bridge stream gages is about the same as the change in snow cover for the South Fork Boise River </a:t>
            </a:r>
            <a:r>
              <a:rPr lang="en-US" dirty="0" smtClean="0"/>
              <a:t>Watershed</a:t>
            </a:r>
          </a:p>
          <a:p>
            <a:pPr lvl="1"/>
            <a:r>
              <a:rPr lang="en-US" dirty="0" smtClean="0"/>
              <a:t>Peak Discharge:</a:t>
            </a:r>
          </a:p>
          <a:p>
            <a:pPr lvl="2"/>
            <a:r>
              <a:rPr lang="en-US" dirty="0" smtClean="0"/>
              <a:t>Pre-fire: 3/16/2012</a:t>
            </a:r>
          </a:p>
          <a:p>
            <a:pPr lvl="2"/>
            <a:r>
              <a:rPr lang="en-US" dirty="0" smtClean="0"/>
              <a:t>Post-fire: 2/15/2014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82" y="1845734"/>
            <a:ext cx="6240198" cy="36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2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Snow melt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09" y="1815812"/>
            <a:ext cx="6023771" cy="391629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390201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50% snow melt 11 days earlier post-fire:</a:t>
            </a:r>
          </a:p>
          <a:p>
            <a:pPr lvl="1"/>
            <a:r>
              <a:rPr lang="en-US" dirty="0" smtClean="0"/>
              <a:t>Pre-fire: 4/19/2012</a:t>
            </a:r>
          </a:p>
          <a:p>
            <a:pPr lvl="1"/>
            <a:r>
              <a:rPr lang="en-US" dirty="0" smtClean="0"/>
              <a:t>Post-fire: 4/08/2014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8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Cumulative </a:t>
            </a:r>
            <a:r>
              <a:rPr lang="en-US" dirty="0" smtClean="0"/>
              <a:t>Discharge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99601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At time of 50% snowmelt, cumulative </a:t>
            </a:r>
            <a:r>
              <a:rPr lang="en-US" dirty="0" smtClean="0"/>
              <a:t>discharge (very) roughly 50</a:t>
            </a:r>
            <a:r>
              <a:rPr lang="en-US" dirty="0" smtClean="0"/>
              <a:t>%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Discharge is a function of snow melt and </a:t>
            </a:r>
            <a:r>
              <a:rPr lang="en-US" dirty="0" smtClean="0"/>
              <a:t>rain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67" y="1845734"/>
            <a:ext cx="6027013" cy="391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1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</TotalTime>
  <Words>373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Effect of Wildfire on Snow Melt and Stream Discharge</vt:lpstr>
      <vt:lpstr>Problem Statement</vt:lpstr>
      <vt:lpstr>Study Site</vt:lpstr>
      <vt:lpstr>Sources of Data</vt:lpstr>
      <vt:lpstr>Methods</vt:lpstr>
      <vt:lpstr>Results: Stream Discharge</vt:lpstr>
      <vt:lpstr>Results: Stream Discharge Difference</vt:lpstr>
      <vt:lpstr>Results: Snow melt</vt:lpstr>
      <vt:lpstr>Results: Cumulative Discharge</vt:lpstr>
      <vt:lpstr>Conclusion</vt:lpstr>
      <vt:lpstr>Literature Cited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Wildfire on Snow Melt and Stream Discharge</dc:title>
  <dc:creator>User</dc:creator>
  <cp:lastModifiedBy>User</cp:lastModifiedBy>
  <cp:revision>14</cp:revision>
  <dcterms:created xsi:type="dcterms:W3CDTF">2018-04-04T17:19:04Z</dcterms:created>
  <dcterms:modified xsi:type="dcterms:W3CDTF">2018-04-11T17:22:05Z</dcterms:modified>
</cp:coreProperties>
</file>