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70" r:id="rId4"/>
    <p:sldId id="264" r:id="rId5"/>
    <p:sldId id="263" r:id="rId6"/>
    <p:sldId id="261" r:id="rId7"/>
    <p:sldId id="265" r:id="rId8"/>
    <p:sldId id="262" r:id="rId9"/>
    <p:sldId id="268"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0" autoAdjust="0"/>
    <p:restoredTop sz="94660"/>
  </p:normalViewPr>
  <p:slideViewPr>
    <p:cSldViewPr snapToGrid="0">
      <p:cViewPr varScale="1">
        <p:scale>
          <a:sx n="75" d="100"/>
          <a:sy n="75" d="100"/>
        </p:scale>
        <p:origin x="43"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91272D2-4505-4B30-9706-5E7E0AC84A40}"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0052C-EA5F-47A4-9C6C-D94AB8424F2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417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1272D2-4505-4B30-9706-5E7E0AC84A40}"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0052C-EA5F-47A4-9C6C-D94AB8424F25}" type="slidenum">
              <a:rPr lang="en-US" smtClean="0"/>
              <a:t>‹#›</a:t>
            </a:fld>
            <a:endParaRPr lang="en-US"/>
          </a:p>
        </p:txBody>
      </p:sp>
    </p:spTree>
    <p:extLst>
      <p:ext uri="{BB962C8B-B14F-4D97-AF65-F5344CB8AC3E}">
        <p14:creationId xmlns:p14="http://schemas.microsoft.com/office/powerpoint/2010/main" val="2803551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1272D2-4505-4B30-9706-5E7E0AC84A40}"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0052C-EA5F-47A4-9C6C-D94AB8424F25}" type="slidenum">
              <a:rPr lang="en-US" smtClean="0"/>
              <a:t>‹#›</a:t>
            </a:fld>
            <a:endParaRPr lang="en-US"/>
          </a:p>
        </p:txBody>
      </p:sp>
    </p:spTree>
    <p:extLst>
      <p:ext uri="{BB962C8B-B14F-4D97-AF65-F5344CB8AC3E}">
        <p14:creationId xmlns:p14="http://schemas.microsoft.com/office/powerpoint/2010/main" val="1441840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1272D2-4505-4B30-9706-5E7E0AC84A40}"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0052C-EA5F-47A4-9C6C-D94AB8424F25}" type="slidenum">
              <a:rPr lang="en-US" smtClean="0"/>
              <a:t>‹#›</a:t>
            </a:fld>
            <a:endParaRPr lang="en-US"/>
          </a:p>
        </p:txBody>
      </p:sp>
    </p:spTree>
    <p:extLst>
      <p:ext uri="{BB962C8B-B14F-4D97-AF65-F5344CB8AC3E}">
        <p14:creationId xmlns:p14="http://schemas.microsoft.com/office/powerpoint/2010/main" val="2736004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1272D2-4505-4B30-9706-5E7E0AC84A40}"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0052C-EA5F-47A4-9C6C-D94AB8424F2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202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1272D2-4505-4B30-9706-5E7E0AC84A40}" type="datetimeFigureOut">
              <a:rPr lang="en-US" smtClean="0"/>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0052C-EA5F-47A4-9C6C-D94AB8424F25}" type="slidenum">
              <a:rPr lang="en-US" smtClean="0"/>
              <a:t>‹#›</a:t>
            </a:fld>
            <a:endParaRPr lang="en-US"/>
          </a:p>
        </p:txBody>
      </p:sp>
    </p:spTree>
    <p:extLst>
      <p:ext uri="{BB962C8B-B14F-4D97-AF65-F5344CB8AC3E}">
        <p14:creationId xmlns:p14="http://schemas.microsoft.com/office/powerpoint/2010/main" val="3587068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1272D2-4505-4B30-9706-5E7E0AC84A40}" type="datetimeFigureOut">
              <a:rPr lang="en-US" smtClean="0"/>
              <a:t>4/9/2018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50052C-EA5F-47A4-9C6C-D94AB8424F25}" type="slidenum">
              <a:rPr lang="en-US" smtClean="0"/>
              <a:t>‹#›</a:t>
            </a:fld>
            <a:endParaRPr lang="en-US"/>
          </a:p>
        </p:txBody>
      </p:sp>
    </p:spTree>
    <p:extLst>
      <p:ext uri="{BB962C8B-B14F-4D97-AF65-F5344CB8AC3E}">
        <p14:creationId xmlns:p14="http://schemas.microsoft.com/office/powerpoint/2010/main" val="1768893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1272D2-4505-4B30-9706-5E7E0AC84A40}" type="datetimeFigureOut">
              <a:rPr lang="en-US" smtClean="0"/>
              <a:t>4/9/2018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50052C-EA5F-47A4-9C6C-D94AB8424F25}" type="slidenum">
              <a:rPr lang="en-US" smtClean="0"/>
              <a:t>‹#›</a:t>
            </a:fld>
            <a:endParaRPr lang="en-US"/>
          </a:p>
        </p:txBody>
      </p:sp>
    </p:spTree>
    <p:extLst>
      <p:ext uri="{BB962C8B-B14F-4D97-AF65-F5344CB8AC3E}">
        <p14:creationId xmlns:p14="http://schemas.microsoft.com/office/powerpoint/2010/main" val="1321162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91272D2-4505-4B30-9706-5E7E0AC84A40}" type="datetimeFigureOut">
              <a:rPr lang="en-US" smtClean="0"/>
              <a:t>4/9/2018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250052C-EA5F-47A4-9C6C-D94AB8424F25}" type="slidenum">
              <a:rPr lang="en-US" smtClean="0"/>
              <a:t>‹#›</a:t>
            </a:fld>
            <a:endParaRPr lang="en-US"/>
          </a:p>
        </p:txBody>
      </p:sp>
    </p:spTree>
    <p:extLst>
      <p:ext uri="{BB962C8B-B14F-4D97-AF65-F5344CB8AC3E}">
        <p14:creationId xmlns:p14="http://schemas.microsoft.com/office/powerpoint/2010/main" val="475926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91272D2-4505-4B30-9706-5E7E0AC84A40}" type="datetimeFigureOut">
              <a:rPr lang="en-US" smtClean="0"/>
              <a:t>4/9/2018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250052C-EA5F-47A4-9C6C-D94AB8424F25}" type="slidenum">
              <a:rPr lang="en-US" smtClean="0"/>
              <a:t>‹#›</a:t>
            </a:fld>
            <a:endParaRPr lang="en-US"/>
          </a:p>
        </p:txBody>
      </p:sp>
    </p:spTree>
    <p:extLst>
      <p:ext uri="{BB962C8B-B14F-4D97-AF65-F5344CB8AC3E}">
        <p14:creationId xmlns:p14="http://schemas.microsoft.com/office/powerpoint/2010/main" val="2592790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272D2-4505-4B30-9706-5E7E0AC84A40}" type="datetimeFigureOut">
              <a:rPr lang="en-US" smtClean="0"/>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0052C-EA5F-47A4-9C6C-D94AB8424F25}" type="slidenum">
              <a:rPr lang="en-US" smtClean="0"/>
              <a:t>‹#›</a:t>
            </a:fld>
            <a:endParaRPr lang="en-US"/>
          </a:p>
        </p:txBody>
      </p:sp>
    </p:spTree>
    <p:extLst>
      <p:ext uri="{BB962C8B-B14F-4D97-AF65-F5344CB8AC3E}">
        <p14:creationId xmlns:p14="http://schemas.microsoft.com/office/powerpoint/2010/main" val="264582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91272D2-4505-4B30-9706-5E7E0AC84A40}" type="datetimeFigureOut">
              <a:rPr lang="en-US" smtClean="0"/>
              <a:t>4/9/2018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250052C-EA5F-47A4-9C6C-D94AB8424F2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79344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7200" dirty="0" smtClean="0"/>
              <a:t>Effect of Wildfire on Snow Melt and Stream Discharge</a:t>
            </a:r>
            <a:endParaRPr lang="en-US" sz="7200" dirty="0"/>
          </a:p>
        </p:txBody>
      </p:sp>
      <p:sp>
        <p:nvSpPr>
          <p:cNvPr id="3" name="Subtitle 2"/>
          <p:cNvSpPr>
            <a:spLocks noGrp="1"/>
          </p:cNvSpPr>
          <p:nvPr>
            <p:ph type="subTitle" idx="1"/>
          </p:nvPr>
        </p:nvSpPr>
        <p:spPr/>
        <p:txBody>
          <a:bodyPr/>
          <a:lstStyle/>
          <a:p>
            <a:r>
              <a:rPr lang="en-US" dirty="0" smtClean="0"/>
              <a:t>Sam Wozniak, Craig Woodruff, and John </a:t>
            </a:r>
            <a:r>
              <a:rPr lang="en-US" dirty="0" err="1" smtClean="0"/>
              <a:t>dodd</a:t>
            </a:r>
            <a:endParaRPr lang="en-US" dirty="0"/>
          </a:p>
        </p:txBody>
      </p:sp>
    </p:spTree>
    <p:extLst>
      <p:ext uri="{BB962C8B-B14F-4D97-AF65-F5344CB8AC3E}">
        <p14:creationId xmlns:p14="http://schemas.microsoft.com/office/powerpoint/2010/main" val="1971079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dirty="0">
                <a:sym typeface="Wingdings" panose="05000000000000000000" pitchFamily="2" charset="2"/>
              </a:rPr>
              <a:t> </a:t>
            </a:r>
            <a:r>
              <a:rPr lang="en-US" dirty="0" smtClean="0">
                <a:sym typeface="Wingdings" panose="05000000000000000000" pitchFamily="2" charset="2"/>
              </a:rPr>
              <a:t>Snow melts quicker </a:t>
            </a:r>
            <a:r>
              <a:rPr lang="en-US" dirty="0" smtClean="0">
                <a:sym typeface="Wingdings" panose="05000000000000000000" pitchFamily="2" charset="2"/>
              </a:rPr>
              <a:t>after fire than before fire</a:t>
            </a:r>
          </a:p>
          <a:p>
            <a:pPr lvl="1">
              <a:buFont typeface="Wingdings" panose="05000000000000000000" pitchFamily="2" charset="2"/>
              <a:buChar char="Ø"/>
            </a:pPr>
            <a:r>
              <a:rPr lang="en-US" dirty="0">
                <a:sym typeface="Wingdings" panose="05000000000000000000" pitchFamily="2" charset="2"/>
              </a:rPr>
              <a:t> </a:t>
            </a:r>
            <a:r>
              <a:rPr lang="en-US" dirty="0" smtClean="0">
                <a:sym typeface="Wingdings" panose="05000000000000000000" pitchFamily="2" charset="2"/>
              </a:rPr>
              <a:t>50% </a:t>
            </a:r>
            <a:r>
              <a:rPr lang="en-US" dirty="0" smtClean="0">
                <a:sym typeface="Wingdings" panose="05000000000000000000" pitchFamily="2" charset="2"/>
              </a:rPr>
              <a:t>Cumulative discharge </a:t>
            </a:r>
            <a:endParaRPr lang="en-US" dirty="0" smtClean="0">
              <a:sym typeface="Wingdings" panose="05000000000000000000" pitchFamily="2" charset="2"/>
            </a:endParaRPr>
          </a:p>
          <a:p>
            <a:pPr>
              <a:buFont typeface="Arial" panose="020B0604020202020204" pitchFamily="34" charset="0"/>
              <a:buChar char="•"/>
            </a:pPr>
            <a:r>
              <a:rPr lang="en-US" dirty="0" smtClean="0">
                <a:sym typeface="Wingdings" panose="05000000000000000000" pitchFamily="2" charset="2"/>
              </a:rPr>
              <a:t>Negative </a:t>
            </a:r>
            <a:r>
              <a:rPr lang="en-US" dirty="0">
                <a:sym typeface="Wingdings" panose="05000000000000000000" pitchFamily="2" charset="2"/>
              </a:rPr>
              <a:t>affects of earlier cumulative </a:t>
            </a:r>
            <a:r>
              <a:rPr lang="en-US" dirty="0" smtClean="0">
                <a:sym typeface="Wingdings" panose="05000000000000000000" pitchFamily="2" charset="2"/>
              </a:rPr>
              <a:t>discharge water availability/flow throughout summer?</a:t>
            </a:r>
          </a:p>
          <a:p>
            <a:pPr lvl="1">
              <a:buFont typeface="Arial" panose="020B0604020202020204" pitchFamily="34" charset="0"/>
              <a:buChar char="•"/>
            </a:pPr>
            <a:r>
              <a:rPr lang="en-US" dirty="0" smtClean="0">
                <a:sym typeface="Wingdings" panose="05000000000000000000" pitchFamily="2" charset="2"/>
              </a:rPr>
              <a:t>Water temp?</a:t>
            </a: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r>
              <a:rPr lang="en-US" dirty="0" smtClean="0"/>
              <a:t>Climate change </a:t>
            </a:r>
            <a:r>
              <a:rPr lang="en-US" dirty="0" smtClean="0">
                <a:sym typeface="Wingdings" panose="05000000000000000000" pitchFamily="2" charset="2"/>
              </a:rPr>
              <a:t> earlier snowmelt -&gt; earlier cumulative discharge</a:t>
            </a:r>
          </a:p>
          <a:p>
            <a:pPr>
              <a:buFont typeface="Arial" panose="020B0604020202020204" pitchFamily="34" charset="0"/>
              <a:buChar char="•"/>
            </a:pPr>
            <a:r>
              <a:rPr lang="en-US" dirty="0" smtClean="0">
                <a:sym typeface="Wingdings" panose="05000000000000000000" pitchFamily="2" charset="2"/>
              </a:rPr>
              <a:t>Climate change -&gt; more frequent, large fires -&gt; earlier post-fire snowmelt  earlier cumulative discharge</a:t>
            </a:r>
          </a:p>
          <a:p>
            <a:pPr>
              <a:buFont typeface="Arial" panose="020B0604020202020204" pitchFamily="34" charset="0"/>
              <a:buChar char="•"/>
            </a:pPr>
            <a:r>
              <a:rPr lang="en-US" dirty="0" smtClean="0">
                <a:sym typeface="Wingdings" panose="05000000000000000000" pitchFamily="2" charset="2"/>
              </a:rPr>
              <a:t>Additive or multiplicative effects of the two?</a:t>
            </a:r>
          </a:p>
          <a:p>
            <a:pPr>
              <a:buFont typeface="Arial" panose="020B0604020202020204" pitchFamily="34" charset="0"/>
              <a:buChar char="•"/>
            </a:pPr>
            <a:endParaRPr lang="en-US" dirty="0">
              <a:sym typeface="Wingdings" panose="05000000000000000000" pitchFamily="2" charset="2"/>
            </a:endParaRPr>
          </a:p>
        </p:txBody>
      </p:sp>
    </p:spTree>
    <p:extLst>
      <p:ext uri="{BB962C8B-B14F-4D97-AF65-F5344CB8AC3E}">
        <p14:creationId xmlns:p14="http://schemas.microsoft.com/office/powerpoint/2010/main" val="2984852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Cited</a:t>
            </a:r>
            <a:endParaRPr lang="en-US" dirty="0"/>
          </a:p>
        </p:txBody>
      </p:sp>
      <p:sp>
        <p:nvSpPr>
          <p:cNvPr id="3" name="Content Placeholder 2"/>
          <p:cNvSpPr>
            <a:spLocks noGrp="1"/>
          </p:cNvSpPr>
          <p:nvPr>
            <p:ph idx="1"/>
          </p:nvPr>
        </p:nvSpPr>
        <p:spPr/>
        <p:txBody>
          <a:bodyPr/>
          <a:lstStyle/>
          <a:p>
            <a:r>
              <a:rPr lang="en-US" dirty="0" err="1"/>
              <a:t>Clow</a:t>
            </a:r>
            <a:r>
              <a:rPr lang="en-US" dirty="0"/>
              <a:t>, D. (2010). Changes in the Timing of Snowmelt and </a:t>
            </a:r>
            <a:r>
              <a:rPr lang="en-US" dirty="0" err="1"/>
              <a:t>Streamflow</a:t>
            </a:r>
            <a:r>
              <a:rPr lang="en-US" dirty="0"/>
              <a:t> in Colorado: A Response to Recent Warming. </a:t>
            </a:r>
            <a:r>
              <a:rPr lang="en-US" i="1" dirty="0"/>
              <a:t>Journal of Climate,</a:t>
            </a:r>
            <a:r>
              <a:rPr lang="en-US" dirty="0"/>
              <a:t> </a:t>
            </a:r>
            <a:r>
              <a:rPr lang="en-US" i="1" dirty="0"/>
              <a:t>23</a:t>
            </a:r>
            <a:r>
              <a:rPr lang="en-US" dirty="0"/>
              <a:t>(9), 2293-2306.</a:t>
            </a:r>
          </a:p>
        </p:txBody>
      </p:sp>
    </p:spTree>
    <p:extLst>
      <p:ext uri="{BB962C8B-B14F-4D97-AF65-F5344CB8AC3E}">
        <p14:creationId xmlns:p14="http://schemas.microsoft.com/office/powerpoint/2010/main" val="2788732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Does the rate of snow melt in an area increase after a wildfire?</a:t>
            </a:r>
          </a:p>
          <a:p>
            <a:pPr>
              <a:buFont typeface="Arial" panose="020B0604020202020204" pitchFamily="34" charset="0"/>
              <a:buChar char="•"/>
            </a:pPr>
            <a:r>
              <a:rPr lang="en-US" dirty="0"/>
              <a:t> </a:t>
            </a:r>
            <a:r>
              <a:rPr lang="en-US" dirty="0" smtClean="0"/>
              <a:t>How does this change in rate of snow melt affect stream discharge?</a:t>
            </a:r>
            <a:endParaRPr lang="en-US" dirty="0"/>
          </a:p>
        </p:txBody>
      </p:sp>
    </p:spTree>
    <p:extLst>
      <p:ext uri="{BB962C8B-B14F-4D97-AF65-F5344CB8AC3E}">
        <p14:creationId xmlns:p14="http://schemas.microsoft.com/office/powerpoint/2010/main" val="3988734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Data</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a:t>
            </a:r>
            <a:r>
              <a:rPr lang="en-US" dirty="0" smtClean="0"/>
              <a:t>Wildfire Boundaries: </a:t>
            </a:r>
          </a:p>
          <a:p>
            <a:pPr>
              <a:buFont typeface="Arial" panose="020B0604020202020204" pitchFamily="34" charset="0"/>
              <a:buChar char="•"/>
            </a:pPr>
            <a:r>
              <a:rPr lang="en-US" dirty="0" smtClean="0"/>
              <a:t> Snow Cover:</a:t>
            </a:r>
          </a:p>
          <a:p>
            <a:pPr>
              <a:buFont typeface="Arial" panose="020B0604020202020204" pitchFamily="34" charset="0"/>
              <a:buChar char="•"/>
            </a:pPr>
            <a:r>
              <a:rPr lang="en-US" dirty="0"/>
              <a:t> </a:t>
            </a:r>
            <a:r>
              <a:rPr lang="en-US" dirty="0" err="1" smtClean="0"/>
              <a:t>Streamflow</a:t>
            </a:r>
            <a:r>
              <a:rPr lang="en-US" dirty="0" smtClean="0"/>
              <a:t>: 						INSERT MAP OF STUDY AREA</a:t>
            </a:r>
            <a:endParaRPr lang="en-US" dirty="0"/>
          </a:p>
        </p:txBody>
      </p:sp>
    </p:spTree>
    <p:extLst>
      <p:ext uri="{BB962C8B-B14F-4D97-AF65-F5344CB8AC3E}">
        <p14:creationId xmlns:p14="http://schemas.microsoft.com/office/powerpoint/2010/main" val="724955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smtClean="0"/>
              <a:t>Clipped wildfire </a:t>
            </a:r>
            <a:r>
              <a:rPr lang="en-US" dirty="0" err="1" smtClean="0"/>
              <a:t>shapefiles</a:t>
            </a:r>
            <a:r>
              <a:rPr lang="en-US" dirty="0" smtClean="0"/>
              <a:t> to watershed</a:t>
            </a:r>
          </a:p>
          <a:p>
            <a:r>
              <a:rPr lang="en-US" dirty="0" smtClean="0"/>
              <a:t>Snow melt– </a:t>
            </a:r>
          </a:p>
          <a:p>
            <a:r>
              <a:rPr lang="en-US" dirty="0" smtClean="0"/>
              <a:t>Stream </a:t>
            </a:r>
            <a:r>
              <a:rPr lang="en-US" dirty="0" smtClean="0"/>
              <a:t>Discharge–downloaded mean daily stream </a:t>
            </a:r>
            <a:r>
              <a:rPr lang="en-US" dirty="0" smtClean="0"/>
              <a:t>discharge at Neal Bridge and Anderson Dam stream </a:t>
            </a:r>
            <a:r>
              <a:rPr lang="en-US" dirty="0" smtClean="0"/>
              <a:t>gages from USGS </a:t>
            </a:r>
            <a:endParaRPr lang="en-US" dirty="0" smtClean="0"/>
          </a:p>
          <a:p>
            <a:pPr marL="0" indent="0">
              <a:buNone/>
            </a:pPr>
            <a:endParaRPr lang="en-US" dirty="0"/>
          </a:p>
        </p:txBody>
      </p:sp>
    </p:spTree>
    <p:extLst>
      <p:ext uri="{BB962C8B-B14F-4D97-AF65-F5344CB8AC3E}">
        <p14:creationId xmlns:p14="http://schemas.microsoft.com/office/powerpoint/2010/main" val="32834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Wildfires</a:t>
            </a:r>
            <a:endParaRPr lang="en-US" dirty="0"/>
          </a:p>
        </p:txBody>
      </p:sp>
      <p:sp>
        <p:nvSpPr>
          <p:cNvPr id="3" name="Content Placeholder 2"/>
          <p:cNvSpPr>
            <a:spLocks noGrp="1"/>
          </p:cNvSpPr>
          <p:nvPr>
            <p:ph idx="1"/>
          </p:nvPr>
        </p:nvSpPr>
        <p:spPr/>
        <p:txBody>
          <a:bodyPr/>
          <a:lstStyle/>
          <a:p>
            <a:r>
              <a:rPr lang="en-US" dirty="0" smtClean="0"/>
              <a:t>Elk and Pony Complexes burned a combine ____ acres</a:t>
            </a:r>
          </a:p>
          <a:p>
            <a:r>
              <a:rPr lang="en-US" dirty="0" smtClean="0"/>
              <a:t>Burned ___ acres within South Fork Boise watershed</a:t>
            </a:r>
          </a:p>
          <a:p>
            <a:endParaRPr lang="en-US" dirty="0" smtClean="0"/>
          </a:p>
          <a:p>
            <a:r>
              <a:rPr lang="en-US" dirty="0" smtClean="0"/>
              <a:t>Insert map watershed, and wildfires</a:t>
            </a:r>
          </a:p>
        </p:txBody>
      </p:sp>
    </p:spTree>
    <p:extLst>
      <p:ext uri="{BB962C8B-B14F-4D97-AF65-F5344CB8AC3E}">
        <p14:creationId xmlns:p14="http://schemas.microsoft.com/office/powerpoint/2010/main" val="905195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Snow Melt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8884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Discharge</a:t>
            </a:r>
            <a:endParaRPr lang="en-US" dirty="0"/>
          </a:p>
        </p:txBody>
      </p:sp>
      <p:sp>
        <p:nvSpPr>
          <p:cNvPr id="3" name="Content Placeholder 2"/>
          <p:cNvSpPr>
            <a:spLocks noGrp="1"/>
          </p:cNvSpPr>
          <p:nvPr>
            <p:ph idx="1"/>
          </p:nvPr>
        </p:nvSpPr>
        <p:spPr/>
        <p:txBody>
          <a:bodyPr/>
          <a:lstStyle/>
          <a:p>
            <a:r>
              <a:rPr lang="en-US" dirty="0" smtClean="0"/>
              <a:t>Insert Graphs at Neal Bridge and Anderson Dam</a:t>
            </a:r>
            <a:endParaRPr lang="en-US" dirty="0"/>
          </a:p>
        </p:txBody>
      </p:sp>
    </p:spTree>
    <p:extLst>
      <p:ext uri="{BB962C8B-B14F-4D97-AF65-F5344CB8AC3E}">
        <p14:creationId xmlns:p14="http://schemas.microsoft.com/office/powerpoint/2010/main" val="698201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Discharge Difference</a:t>
            </a:r>
            <a:endParaRPr lang="en-US" dirty="0"/>
          </a:p>
        </p:txBody>
      </p:sp>
      <p:sp>
        <p:nvSpPr>
          <p:cNvPr id="3" name="Content Placeholder 2"/>
          <p:cNvSpPr>
            <a:spLocks noGrp="1"/>
          </p:cNvSpPr>
          <p:nvPr>
            <p:ph idx="1"/>
          </p:nvPr>
        </p:nvSpPr>
        <p:spPr/>
        <p:txBody>
          <a:bodyPr/>
          <a:lstStyle/>
          <a:p>
            <a:r>
              <a:rPr lang="en-US" dirty="0" smtClean="0"/>
              <a:t>Key Assumption: change in snow cover in drainage between Anderson Dam and Neal Bridge stream gages is about the same as the change in snow cover for the South Fork Boise River Watershed</a:t>
            </a:r>
            <a:endParaRPr lang="en-US" dirty="0"/>
          </a:p>
        </p:txBody>
      </p:sp>
    </p:spTree>
    <p:extLst>
      <p:ext uri="{BB962C8B-B14F-4D97-AF65-F5344CB8AC3E}">
        <p14:creationId xmlns:p14="http://schemas.microsoft.com/office/powerpoint/2010/main" val="2431729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Cumulative Discharge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a:t>
            </a:r>
            <a:r>
              <a:rPr lang="en-US" dirty="0" smtClean="0"/>
              <a:t>At time of 50% snowmelt, cumulative discharge is less than 50% </a:t>
            </a:r>
          </a:p>
          <a:p>
            <a:pPr lvl="1">
              <a:buFont typeface="Arial" panose="020B0604020202020204" pitchFamily="34" charset="0"/>
              <a:buChar char="•"/>
            </a:pPr>
            <a:r>
              <a:rPr lang="en-US" dirty="0" smtClean="0"/>
              <a:t>Discharge is a function of snow melt and rain</a:t>
            </a:r>
          </a:p>
          <a:p>
            <a:pPr>
              <a:buFont typeface="Arial" panose="020B0604020202020204" pitchFamily="34" charset="0"/>
              <a:buChar char="•"/>
            </a:pPr>
            <a:r>
              <a:rPr lang="en-US" dirty="0" smtClean="0"/>
              <a:t> Cumulative discharge pre-fire at 50% snow melt:</a:t>
            </a:r>
          </a:p>
          <a:p>
            <a:pPr>
              <a:buFont typeface="Arial" panose="020B0604020202020204" pitchFamily="34" charset="0"/>
              <a:buChar char="•"/>
            </a:pPr>
            <a:r>
              <a:rPr lang="en-US" dirty="0"/>
              <a:t> Cumulative discharge </a:t>
            </a:r>
            <a:r>
              <a:rPr lang="en-US" dirty="0" smtClean="0"/>
              <a:t>post-fire </a:t>
            </a:r>
            <a:r>
              <a:rPr lang="en-US" dirty="0"/>
              <a:t>at 50% snow melt</a:t>
            </a:r>
            <a:r>
              <a:rPr lang="en-US" dirty="0" smtClean="0"/>
              <a:t>:</a:t>
            </a:r>
            <a:r>
              <a:rPr lang="en-US" dirty="0"/>
              <a:t> </a:t>
            </a:r>
            <a:r>
              <a:rPr lang="en-US" dirty="0" smtClean="0"/>
              <a:t>16727/</a:t>
            </a:r>
            <a:endParaRPr lang="en-US" dirty="0"/>
          </a:p>
        </p:txBody>
      </p:sp>
    </p:spTree>
    <p:extLst>
      <p:ext uri="{BB962C8B-B14F-4D97-AF65-F5344CB8AC3E}">
        <p14:creationId xmlns:p14="http://schemas.microsoft.com/office/powerpoint/2010/main" val="954551960"/>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Retrospect</Template>
  <TotalTime>245</TotalTime>
  <Words>305</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Retrospect</vt:lpstr>
      <vt:lpstr>Effect of Wildfire on Snow Melt and Stream Discharge</vt:lpstr>
      <vt:lpstr>Questions</vt:lpstr>
      <vt:lpstr>Sources of Data</vt:lpstr>
      <vt:lpstr>Methods</vt:lpstr>
      <vt:lpstr>Wildfires</vt:lpstr>
      <vt:lpstr>Snow Melt</vt:lpstr>
      <vt:lpstr>Stream Discharge</vt:lpstr>
      <vt:lpstr>Stream Discharge Difference</vt:lpstr>
      <vt:lpstr>Cumulative Discharge</vt:lpstr>
      <vt:lpstr>Conclusion</vt:lpstr>
      <vt:lpstr>Literature Cited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Wildfire on Snow Melt and Stream Discharge</dc:title>
  <dc:creator>User</dc:creator>
  <cp:lastModifiedBy>User</cp:lastModifiedBy>
  <cp:revision>8</cp:revision>
  <dcterms:created xsi:type="dcterms:W3CDTF">2018-04-04T17:19:04Z</dcterms:created>
  <dcterms:modified xsi:type="dcterms:W3CDTF">2018-04-10T00:34:31Z</dcterms:modified>
</cp:coreProperties>
</file>