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D44D6-528F-3887-BFE8-8ADCE0E74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5DA306-5322-E471-E872-BAA7994F1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4DE6D2-A961-D6A7-DD43-102CEEC2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F019D-0384-A125-F965-F958CE685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7926D7-9AAE-059F-0702-EAD6B8E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991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F5215A-02A1-C7C5-F015-1BA17B8E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23D2CC-A22F-342D-79A5-28E3AB541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ED798-3D6B-4826-EFD3-3E82EB9E5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78E273-A421-AECA-526E-CC99956B7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52F227-EF30-A8BD-E517-6ED40A68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2810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3894DC8-648E-ACBA-324D-79DBA66D43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A8C858-343F-1FE5-C9C6-B31E08944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F73582-94DB-524C-249B-8101A74D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EA4B70-06F6-7469-01C8-F5794F2F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AA2FC0-8317-9BC5-13C2-372B3D7AE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460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BEDA0-E7FD-AC51-050A-44219ECE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BB5ABF-6A5A-8CB8-04EA-71298990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A6A39A-F4D2-FAFB-A04B-F664E7206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362613-FD1B-7501-CCD5-2382E737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CF24D-5F6A-7839-2EE6-A090D0699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104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D487F-D977-20F5-D4EB-D7CFBBE8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72E42E-F218-C31D-EA9F-589B8931F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C476F1-C8AB-88D7-7355-BDF6CA7FF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CF80AF-BAD7-E773-AFF1-0F4C878D5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C91BEE-01A1-45FC-DF85-75C1D58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78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B4C5E-0302-FE9A-06B7-E87BFC71E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60F25A-AFFC-3B66-CB41-4007D1E05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90858E-E936-0C13-8072-AFC473F7F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36F9D6-B70A-5831-FDC1-5415EE79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3F90E1-E8B6-5024-0871-6F018731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33B59-D020-CB0C-0974-93BC3812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028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0B127-8679-2256-2D6A-7EBB27C25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6C4DC-31CB-1EAE-1A81-E504DFE3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5B7A18-469A-8E8F-DD3E-0C8040350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C08AEF-F025-F4E6-A3A3-36D77C851C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AC5F02-1430-6726-1185-38FEA546FB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C588EE2-9E2C-E1CF-453F-B85C8129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2D55DD-B0D3-9562-73BD-7C6AF47A9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2D8369-939C-A99A-1197-5A24E277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68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6F9A4-E1FB-4D29-AE14-DEF035780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62EF57D-3392-A0B4-D686-3651388EF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37E0AC-B094-87A3-97A7-A73863DC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92C43E0-2B27-533F-3238-B9532D11F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268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8D85FA-DF29-EBBF-201C-AABA7628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6F50A7-D951-7A87-8FE0-113AEEE83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071EA6-7397-DEBF-A04B-841F7E45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00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F259D-51C9-4E8B-D7C4-11B172203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819950-EFA3-CC54-315F-22DE1F3A9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907511-EBE8-3264-175E-1910471A5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A09F48-E418-010B-C5E2-72A7AB1C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6DA7E3-2BF4-46A8-168D-C1F0BB7B7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CF4FFE-CE94-330D-78B6-CE0C11B8F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95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37C802-F264-49FB-622B-6C147CA72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B8CAD6-F414-DBAA-481C-94A9E1C53A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DB2E05-1BF2-B176-9F4D-5AED2618F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0C198D-1789-09CB-EFB2-51753C0B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674187-C6FC-190F-6BFD-08156B9D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859AC7-C074-EB70-FCC2-BEB37668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128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F7C4FA-7F38-0485-A53E-86BB7D03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D1DDF6-7620-B55E-65D0-865FD91B2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09A328-909A-A6A8-ECAC-C3CF7D01F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CB30F-4AA1-438D-9CAE-5C174219D368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20455-7166-CDDA-BFF1-E5F84F8B4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47BBB-11C2-8A19-CD78-89FB09AA2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82DA7A-96DB-477B-934B-C55E41D83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F4F27-D0DB-7CFD-2F48-D24FC418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62FFA8C-2EE0-10CC-A71D-EAB61BB55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98" y="0"/>
            <a:ext cx="8730940" cy="6858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B1BA336-AE9C-BFAD-9D58-5BF60FFF27CE}"/>
              </a:ext>
            </a:extLst>
          </p:cNvPr>
          <p:cNvSpPr txBox="1"/>
          <p:nvPr/>
        </p:nvSpPr>
        <p:spPr>
          <a:xfrm>
            <a:off x="3355943" y="3733014"/>
            <a:ext cx="31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5DA68C-E394-071D-4F33-0EEC9E408BB2}"/>
              </a:ext>
            </a:extLst>
          </p:cNvPr>
          <p:cNvSpPr txBox="1"/>
          <p:nvPr/>
        </p:nvSpPr>
        <p:spPr>
          <a:xfrm>
            <a:off x="8777927" y="3733014"/>
            <a:ext cx="311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endParaRPr lang="zh-CN" altLang="en-US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6BE0112-C02D-2CE5-3CF6-B834B00787D8}"/>
                  </a:ext>
                </a:extLst>
              </p:cNvPr>
              <p:cNvSpPr txBox="1"/>
              <p:nvPr/>
            </p:nvSpPr>
            <p:spPr>
              <a:xfrm>
                <a:off x="4895736" y="4153690"/>
                <a:ext cx="444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3CF23F1-9059-C376-5617-ECBC97336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5736" y="4153690"/>
                <a:ext cx="444688" cy="369332"/>
              </a:xfrm>
              <a:prstGeom prst="rect">
                <a:avLst/>
              </a:prstGeom>
              <a:blipFill>
                <a:blip r:embed="rId3"/>
                <a:stretch>
                  <a:fillRect l="-27397" r="-8219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A5CEBCFE-C33A-D298-7554-2DC9A3B471E0}"/>
              </a:ext>
            </a:extLst>
          </p:cNvPr>
          <p:cNvSpPr/>
          <p:nvPr/>
        </p:nvSpPr>
        <p:spPr>
          <a:xfrm>
            <a:off x="4938601" y="4633510"/>
            <a:ext cx="95314" cy="9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ED513C98-6FA4-81F7-1AC7-77033824EB4D}"/>
              </a:ext>
            </a:extLst>
          </p:cNvPr>
          <p:cNvCxnSpPr>
            <a:cxnSpLocks/>
          </p:cNvCxnSpPr>
          <p:nvPr/>
        </p:nvCxnSpPr>
        <p:spPr>
          <a:xfrm>
            <a:off x="2988661" y="3578556"/>
            <a:ext cx="1997597" cy="1102935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9477D6D-A59C-8828-56B6-ED74C7747BB1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5033915" y="3582451"/>
            <a:ext cx="4502726" cy="1098716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1AE7CF2-DFB9-6A82-BD37-75F248226151}"/>
              </a:ext>
            </a:extLst>
          </p:cNvPr>
          <p:cNvCxnSpPr>
            <a:cxnSpLocks/>
          </p:cNvCxnSpPr>
          <p:nvPr/>
        </p:nvCxnSpPr>
        <p:spPr>
          <a:xfrm>
            <a:off x="2988661" y="3570294"/>
            <a:ext cx="6521099" cy="826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6BCCA5B4-BFE8-82C8-E782-8FD79D16888A}"/>
                  </a:ext>
                </a:extLst>
              </p:cNvPr>
              <p:cNvSpPr txBox="1"/>
              <p:nvPr/>
            </p:nvSpPr>
            <p:spPr>
              <a:xfrm>
                <a:off x="4733771" y="642993"/>
                <a:ext cx="444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1010478-4C03-0E89-3D66-D90DAD294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71" y="642993"/>
                <a:ext cx="444688" cy="369332"/>
              </a:xfrm>
              <a:prstGeom prst="rect">
                <a:avLst/>
              </a:prstGeom>
              <a:blipFill>
                <a:blip r:embed="rId4"/>
                <a:stretch>
                  <a:fillRect l="-20833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0AA96C3C-12F1-5111-B012-D647C88911F9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2988661" y="860382"/>
            <a:ext cx="2329540" cy="27099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183CCAAC-6318-F717-B900-E2B2A47EF623}"/>
              </a:ext>
            </a:extLst>
          </p:cNvPr>
          <p:cNvSpPr/>
          <p:nvPr/>
        </p:nvSpPr>
        <p:spPr>
          <a:xfrm>
            <a:off x="5318201" y="812725"/>
            <a:ext cx="95314" cy="9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A8710BA9-EB12-14B0-0CB0-17E9AA318F0A}"/>
              </a:ext>
            </a:extLst>
          </p:cNvPr>
          <p:cNvCxnSpPr>
            <a:cxnSpLocks/>
            <a:stCxn id="30" idx="6"/>
          </p:cNvCxnSpPr>
          <p:nvPr/>
        </p:nvCxnSpPr>
        <p:spPr>
          <a:xfrm>
            <a:off x="5413515" y="860382"/>
            <a:ext cx="4075469" cy="269053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84044AB4-22DF-F97F-CB6F-846C55AC12F8}"/>
              </a:ext>
            </a:extLst>
          </p:cNvPr>
          <p:cNvSpPr/>
          <p:nvPr/>
        </p:nvSpPr>
        <p:spPr>
          <a:xfrm>
            <a:off x="5373367" y="1117689"/>
            <a:ext cx="95314" cy="9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D47BD2CA-8CA1-B063-CCAF-473F4DCFB042}"/>
              </a:ext>
            </a:extLst>
          </p:cNvPr>
          <p:cNvCxnSpPr>
            <a:cxnSpLocks/>
          </p:cNvCxnSpPr>
          <p:nvPr/>
        </p:nvCxnSpPr>
        <p:spPr>
          <a:xfrm flipV="1">
            <a:off x="2988661" y="1198182"/>
            <a:ext cx="2377197" cy="2372112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34290992-7B73-FDD0-CE3A-022CD427115F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5454723" y="1199045"/>
            <a:ext cx="4081918" cy="237538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3A000FE-6931-A4DF-BF76-C8496B24971B}"/>
                  </a:ext>
                </a:extLst>
              </p:cNvPr>
              <p:cNvSpPr txBox="1"/>
              <p:nvPr/>
            </p:nvSpPr>
            <p:spPr>
              <a:xfrm>
                <a:off x="5118080" y="1509483"/>
                <a:ext cx="444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88D5D6C-26B5-E20F-51DE-6506D3330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080" y="1509483"/>
                <a:ext cx="444688" cy="369332"/>
              </a:xfrm>
              <a:prstGeom prst="rect">
                <a:avLst/>
              </a:prstGeom>
              <a:blipFill>
                <a:blip r:embed="rId5"/>
                <a:stretch>
                  <a:fillRect l="-30137" r="-60274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E0B0066-D222-E207-ADDF-0DA0BCB5FCC2}"/>
                  </a:ext>
                </a:extLst>
              </p:cNvPr>
              <p:cNvSpPr txBox="1"/>
              <p:nvPr/>
            </p:nvSpPr>
            <p:spPr>
              <a:xfrm>
                <a:off x="5373367" y="2434406"/>
                <a:ext cx="44468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7607DD42-E8A7-6D08-FF20-CDFCF5A45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367" y="2434406"/>
                <a:ext cx="444688" cy="369332"/>
              </a:xfrm>
              <a:prstGeom prst="rect">
                <a:avLst/>
              </a:prstGeom>
              <a:blipFill>
                <a:blip r:embed="rId6"/>
                <a:stretch>
                  <a:fillRect l="-17808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椭圆 68">
            <a:extLst>
              <a:ext uri="{FF2B5EF4-FFF2-40B4-BE49-F238E27FC236}">
                <a16:creationId xmlns:a16="http://schemas.microsoft.com/office/drawing/2014/main" id="{002B69F6-BEAE-9CCB-1FA0-2A3C71D74EEF}"/>
              </a:ext>
            </a:extLst>
          </p:cNvPr>
          <p:cNvSpPr/>
          <p:nvPr/>
        </p:nvSpPr>
        <p:spPr>
          <a:xfrm>
            <a:off x="5164233" y="2406292"/>
            <a:ext cx="95314" cy="9531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59DF1DC-6F25-C193-EA48-A6030E4F94C2}"/>
              </a:ext>
            </a:extLst>
          </p:cNvPr>
          <p:cNvCxnSpPr>
            <a:cxnSpLocks/>
            <a:endCxn id="69" idx="2"/>
          </p:cNvCxnSpPr>
          <p:nvPr/>
        </p:nvCxnSpPr>
        <p:spPr>
          <a:xfrm flipV="1">
            <a:off x="2988661" y="2453949"/>
            <a:ext cx="2175572" cy="1124607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34235EC-57B5-319A-267E-40B8789205B2}"/>
              </a:ext>
            </a:extLst>
          </p:cNvPr>
          <p:cNvCxnSpPr>
            <a:cxnSpLocks/>
            <a:stCxn id="69" idx="6"/>
          </p:cNvCxnSpPr>
          <p:nvPr/>
        </p:nvCxnSpPr>
        <p:spPr>
          <a:xfrm>
            <a:off x="5259547" y="2453949"/>
            <a:ext cx="4277094" cy="1104997"/>
          </a:xfrm>
          <a:prstGeom prst="line">
            <a:avLst/>
          </a:prstGeom>
          <a:ln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93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6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zhehan liu</dc:creator>
  <cp:lastModifiedBy>zhehan liu</cp:lastModifiedBy>
  <cp:revision>5</cp:revision>
  <dcterms:created xsi:type="dcterms:W3CDTF">2025-05-22T02:42:32Z</dcterms:created>
  <dcterms:modified xsi:type="dcterms:W3CDTF">2025-06-23T08:42:25Z</dcterms:modified>
</cp:coreProperties>
</file>