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F420B-1E3B-4E31-91C9-AB4FAE2F97BF}" type="datetimeFigureOut">
              <a:rPr lang="pl-PL" smtClean="0"/>
              <a:t>2016-04-07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0D210-7C5D-481F-AE6A-0FC37F035F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2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0D210-7C5D-481F-AE6A-0FC37F035F6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553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2016-04-07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455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2016-04-07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227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2016-04-07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5109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4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c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7" y="559100"/>
            <a:ext cx="6515927" cy="608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9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2016-04-07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945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2016-04-07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42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2016-04-07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12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2016-04-07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195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2016-04-07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364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2016-04-07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530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2016-04-07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695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2016-04-07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74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168DF-C91B-4679-96EF-2FFE1464C601}" type="datetimeFigureOut">
              <a:rPr lang="pl-PL" smtClean="0"/>
              <a:t>2016-04-07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924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545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7EGol5DAOE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1bestcsharp.blogspot.com/2015/04/Java-How-To-Draw-Chess-Board-In-Java-Swing-Using-NetBeans.html" TargetMode="External"/><Relationship Id="rId5" Type="http://schemas.openxmlformats.org/officeDocument/2006/relationships/hyperlink" Target="https://www.youtube.com/watch?v=no4m-TIX-rc" TargetMode="External"/><Relationship Id="rId4" Type="http://schemas.openxmlformats.org/officeDocument/2006/relationships/hyperlink" Target="https://github.com/melvic-ybanez/my_chessmat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idx="4294967295"/>
          </p:nvPr>
        </p:nvSpPr>
        <p:spPr>
          <a:xfrm>
            <a:off x="3048000" y="212725"/>
            <a:ext cx="9144000" cy="116363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l-PL" sz="8000" b="1" dirty="0" smtClean="0">
                <a:solidFill>
                  <a:schemeClr val="bg2">
                    <a:lumMod val="25000"/>
                  </a:schemeClr>
                </a:solidFill>
              </a:rPr>
              <a:t>Projektowanie gier</a:t>
            </a:r>
            <a:endParaRPr lang="pl-PL" sz="8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4294967295"/>
          </p:nvPr>
        </p:nvSpPr>
        <p:spPr>
          <a:xfrm>
            <a:off x="5234609" y="2304084"/>
            <a:ext cx="4240696" cy="141977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SZACHY</a:t>
            </a:r>
            <a:endParaRPr lang="pl-PL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7991062" y="5459894"/>
            <a:ext cx="3763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smtClean="0"/>
              <a:t>Wykonanie:</a:t>
            </a:r>
          </a:p>
          <a:p>
            <a:pPr algn="ctr"/>
            <a:r>
              <a:rPr lang="pl-PL" sz="2400" dirty="0" smtClean="0"/>
              <a:t>Daniel Woźniak</a:t>
            </a:r>
          </a:p>
          <a:p>
            <a:pPr algn="ctr"/>
            <a:r>
              <a:rPr lang="pl-PL" sz="2400" dirty="0" smtClean="0"/>
              <a:t>Informatyka rok 3 semestr V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79631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875368" y="0"/>
            <a:ext cx="103369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6000" dirty="0"/>
              <a:t>Tworzenie elementów grafiki gry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534" y="2505255"/>
            <a:ext cx="7346664" cy="24488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60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916312" y="0"/>
            <a:ext cx="103369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6000" dirty="0"/>
              <a:t>Tworzenie elementów grafiki gry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781" y="1119115"/>
            <a:ext cx="5008058" cy="56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8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326296" y="0"/>
            <a:ext cx="7195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smtClean="0"/>
              <a:t>Dodanie Szachownicy</a:t>
            </a:r>
            <a:endParaRPr lang="pl-PL" sz="600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4" y="1015663"/>
            <a:ext cx="5685182" cy="5685182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63" y="1015663"/>
            <a:ext cx="4920772" cy="563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5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4" y="1202912"/>
            <a:ext cx="10058400" cy="5655088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3180522" y="0"/>
            <a:ext cx="73947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smtClean="0"/>
              <a:t>Dodanie Szachownicy</a:t>
            </a:r>
            <a:endParaRPr lang="pl-PL" sz="6000" dirty="0"/>
          </a:p>
        </p:txBody>
      </p:sp>
    </p:spTree>
    <p:extLst>
      <p:ext uri="{BB962C8B-B14F-4D97-AF65-F5344CB8AC3E}">
        <p14:creationId xmlns:p14="http://schemas.microsoft.com/office/powerpoint/2010/main" val="3011720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862470" y="0"/>
            <a:ext cx="6970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smtClean="0"/>
              <a:t>Dodanie Szachownicy</a:t>
            </a:r>
            <a:endParaRPr lang="pl-PL" sz="600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020" y="1174690"/>
            <a:ext cx="5310011" cy="5318876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56" y="1148468"/>
            <a:ext cx="5415674" cy="537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67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756453" y="0"/>
            <a:ext cx="7288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smtClean="0"/>
              <a:t>Dodanie Szachownicy</a:t>
            </a:r>
            <a:endParaRPr lang="pl-PL" sz="600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15663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76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339549" y="0"/>
            <a:ext cx="6480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smtClean="0"/>
              <a:t>Dodanie Szachów</a:t>
            </a:r>
            <a:endParaRPr lang="pl-PL" sz="600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166" y="1094571"/>
            <a:ext cx="7668695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27" y="4937760"/>
            <a:ext cx="8004312" cy="1920240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3664226" y="0"/>
            <a:ext cx="5261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Specyfikacja gry</a:t>
            </a:r>
            <a:endParaRPr lang="pl-PL" sz="6000" b="1" dirty="0"/>
          </a:p>
        </p:txBody>
      </p:sp>
      <p:sp>
        <p:nvSpPr>
          <p:cNvPr id="5" name="pole tekstowe 4"/>
          <p:cNvSpPr txBox="1"/>
          <p:nvPr/>
        </p:nvSpPr>
        <p:spPr>
          <a:xfrm>
            <a:off x="1404729" y="2213113"/>
            <a:ext cx="97801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 smtClean="0"/>
              <a:t>Szachy to strategiczna gra planszowa rozgrywana na 64-polowej szachownicy za pomocą zestawu bierek (pionów i figur)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25764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180521" y="0"/>
            <a:ext cx="6255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Przeznaczenie gry</a:t>
            </a:r>
            <a:endParaRPr lang="pl-PL" sz="6000" b="1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106555" y="1948070"/>
            <a:ext cx="104029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dirty="0" smtClean="0"/>
              <a:t>Gra przeznaczona będzie dla urządzeń stacjonarnych lub przenośnych np. PC lub laptop z systemem operacyjnym Windows</a:t>
            </a:r>
            <a:endParaRPr lang="pl-PL" sz="4400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965" y="4638261"/>
            <a:ext cx="4912415" cy="204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4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895060" y="0"/>
            <a:ext cx="94222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Środowisko programistyczne</a:t>
            </a:r>
            <a:endParaRPr lang="pl-PL" sz="6000" b="1" dirty="0"/>
          </a:p>
        </p:txBody>
      </p:sp>
      <p:sp>
        <p:nvSpPr>
          <p:cNvPr id="3" name="pole tekstowe 2"/>
          <p:cNvSpPr txBox="1"/>
          <p:nvPr/>
        </p:nvSpPr>
        <p:spPr>
          <a:xfrm>
            <a:off x="1590260" y="2239372"/>
            <a:ext cx="87464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 smtClean="0"/>
              <a:t>Gra zostanie napisana za pomocą programu </a:t>
            </a:r>
            <a:r>
              <a:rPr lang="pl-PL" sz="4000" dirty="0" err="1" smtClean="0"/>
              <a:t>Netbeans</a:t>
            </a:r>
            <a:r>
              <a:rPr lang="pl-PL" sz="4000" dirty="0" smtClean="0"/>
              <a:t> 8.1</a:t>
            </a:r>
            <a:endParaRPr lang="pl-PL" sz="4000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60" y="5247859"/>
            <a:ext cx="8372475" cy="116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4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147930" y="0"/>
            <a:ext cx="548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Typ rozgrywki</a:t>
            </a:r>
            <a:endParaRPr lang="pl-PL" sz="6000" b="1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205" y="2382077"/>
            <a:ext cx="4200525" cy="4383157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768625" y="3336234"/>
            <a:ext cx="6467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 smtClean="0"/>
              <a:t>W grę będzie mógł zagrać  jeden gracz, który będzie miał do dyspozycji kilka poziomów gry z komputerem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18984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094922" y="0"/>
            <a:ext cx="487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smtClean="0"/>
              <a:t>Edytor grafiki</a:t>
            </a:r>
            <a:endParaRPr lang="pl-PL" sz="6000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704521" y="2027584"/>
            <a:ext cx="49430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smtClean="0"/>
              <a:t>Grafika do gry zostanie stworzona za pomocą programu Photoshop lub GIMP</a:t>
            </a:r>
            <a:endParaRPr lang="pl-PL" sz="360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66" y="3181746"/>
            <a:ext cx="4105709" cy="2977598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22" y="3708086"/>
            <a:ext cx="3004929" cy="300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915477" y="0"/>
            <a:ext cx="6983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smtClean="0"/>
              <a:t>Etapy tworzenia gry</a:t>
            </a:r>
            <a:endParaRPr lang="pl-PL" sz="600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456" y="4141603"/>
            <a:ext cx="7125561" cy="28225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pole tekstowe 3"/>
          <p:cNvSpPr txBox="1"/>
          <p:nvPr/>
        </p:nvSpPr>
        <p:spPr>
          <a:xfrm>
            <a:off x="689112" y="1015663"/>
            <a:ext cx="720918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sz="2600" dirty="0" smtClean="0"/>
              <a:t>Tworzenie elementów grafiki gry:  </a:t>
            </a:r>
            <a:r>
              <a:rPr lang="pl-PL" sz="2600" b="1" dirty="0" smtClean="0">
                <a:solidFill>
                  <a:srgbClr val="FF0000"/>
                </a:solidFill>
              </a:rPr>
              <a:t>(04.03 - 10.03)</a:t>
            </a:r>
          </a:p>
          <a:p>
            <a:pPr marL="342900" indent="-342900">
              <a:buFont typeface="+mj-lt"/>
              <a:buAutoNum type="alphaLcParenR"/>
            </a:pPr>
            <a:r>
              <a:rPr lang="pl-PL" sz="2600" dirty="0" smtClean="0"/>
              <a:t>Szachownica</a:t>
            </a:r>
          </a:p>
          <a:p>
            <a:pPr marL="342900" indent="-342900">
              <a:buFont typeface="+mj-lt"/>
              <a:buAutoNum type="alphaLcParenR"/>
            </a:pPr>
            <a:r>
              <a:rPr lang="pl-PL" sz="2600" dirty="0" smtClean="0"/>
              <a:t>Pionki</a:t>
            </a:r>
          </a:p>
          <a:p>
            <a:pPr marL="342900" indent="-342900">
              <a:buFont typeface="+mj-lt"/>
              <a:buAutoNum type="alphaLcParenR"/>
            </a:pPr>
            <a:r>
              <a:rPr lang="pl-PL" sz="2600" dirty="0" err="1" smtClean="0"/>
              <a:t>Desing</a:t>
            </a:r>
            <a:endParaRPr lang="pl-PL" sz="2600" dirty="0" smtClean="0"/>
          </a:p>
          <a:p>
            <a:r>
              <a:rPr lang="pl-PL" sz="2600" dirty="0" smtClean="0"/>
              <a:t>2. Dodanie szachownicy </a:t>
            </a:r>
            <a:r>
              <a:rPr lang="pl-PL" sz="2600" b="1" dirty="0" smtClean="0">
                <a:solidFill>
                  <a:srgbClr val="FF0000"/>
                </a:solidFill>
              </a:rPr>
              <a:t>(11.03 – 17.03)</a:t>
            </a:r>
          </a:p>
          <a:p>
            <a:r>
              <a:rPr lang="pl-PL" sz="2600" dirty="0" smtClean="0"/>
              <a:t>3. Dodanie </a:t>
            </a:r>
            <a:r>
              <a:rPr lang="pl-PL" sz="2600" dirty="0" smtClean="0"/>
              <a:t>szachów </a:t>
            </a:r>
            <a:r>
              <a:rPr lang="pl-PL" sz="2600" b="1" dirty="0" smtClean="0">
                <a:solidFill>
                  <a:srgbClr val="FF0000"/>
                </a:solidFill>
              </a:rPr>
              <a:t>(18.03 – 23.03)</a:t>
            </a:r>
            <a:endParaRPr lang="pl-PL" sz="2600" b="1" dirty="0" smtClean="0">
              <a:solidFill>
                <a:srgbClr val="FF0000"/>
              </a:solidFill>
            </a:endParaRPr>
          </a:p>
          <a:p>
            <a:r>
              <a:rPr lang="pl-PL" sz="2600" dirty="0" smtClean="0"/>
              <a:t>4. Nadanie ruchów</a:t>
            </a:r>
          </a:p>
          <a:p>
            <a:r>
              <a:rPr lang="pl-PL" sz="2600" dirty="0" smtClean="0"/>
              <a:t>5. Nadanie ruchów cd.</a:t>
            </a:r>
          </a:p>
          <a:p>
            <a:r>
              <a:rPr lang="pl-PL" sz="2600" dirty="0" smtClean="0"/>
              <a:t>6. Dodanie reguł </a:t>
            </a:r>
          </a:p>
          <a:p>
            <a:r>
              <a:rPr lang="pl-PL" sz="2600" dirty="0" smtClean="0"/>
              <a:t>7. Dodanie poziomów trudności (gra z komputerem)</a:t>
            </a:r>
          </a:p>
          <a:p>
            <a:r>
              <a:rPr lang="pl-PL" sz="2600" dirty="0" smtClean="0"/>
              <a:t>8. Wybór koloru (biały czarny)</a:t>
            </a:r>
          </a:p>
          <a:p>
            <a:r>
              <a:rPr lang="pl-PL" sz="2600" dirty="0" smtClean="0"/>
              <a:t>9. Dodanie menu</a:t>
            </a:r>
          </a:p>
          <a:p>
            <a:r>
              <a:rPr lang="pl-PL" sz="2600" dirty="0" smtClean="0"/>
              <a:t>10. </a:t>
            </a:r>
            <a:r>
              <a:rPr lang="pl-PL" sz="2600" dirty="0" err="1" smtClean="0"/>
              <a:t>Desing</a:t>
            </a:r>
            <a:endParaRPr lang="pl-PL" sz="2600" dirty="0"/>
          </a:p>
        </p:txBody>
      </p:sp>
    </p:spTree>
    <p:extLst>
      <p:ext uri="{BB962C8B-B14F-4D97-AF65-F5344CB8AC3E}">
        <p14:creationId xmlns:p14="http://schemas.microsoft.com/office/powerpoint/2010/main" val="80512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075582" y="0"/>
            <a:ext cx="3286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smtClean="0"/>
              <a:t>Materiały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119" y="3222867"/>
            <a:ext cx="4993170" cy="37411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Prostokąt 3"/>
          <p:cNvSpPr/>
          <p:nvPr/>
        </p:nvSpPr>
        <p:spPr>
          <a:xfrm>
            <a:off x="4889663" y="1511869"/>
            <a:ext cx="6944915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pl-PL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https://www.youtube.com/watch?v=I7EGol5DAOE</a:t>
            </a: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4889663" y="2387708"/>
            <a:ext cx="6901826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pl-PL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https://github.com/melvic-ybanez/my_chessmate</a:t>
            </a: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4889663" y="3242105"/>
            <a:ext cx="6804491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pl-PL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https://www.youtube.com/watch?v=no4m-TIX-rc</a:t>
            </a: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4889663" y="4077264"/>
            <a:ext cx="7052128" cy="12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pl-PL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http://1bestcsharp.blogspot.com/2015/04/Java-How-To-Draw-Chess-Board-In-Java-Swing-Using-NetBeans.html</a:t>
            </a: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60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219200" y="0"/>
            <a:ext cx="11211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smtClean="0"/>
              <a:t>Tworzenie elementów grafiki gry</a:t>
            </a:r>
            <a:endParaRPr lang="pl-PL" sz="600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538" y="473764"/>
            <a:ext cx="6384236" cy="638423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99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203</Words>
  <Application>Microsoft Office PowerPoint</Application>
  <PresentationFormat>Panoramiczny</PresentationFormat>
  <Paragraphs>43</Paragraphs>
  <Slides>16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Motyw pakietu Office</vt:lpstr>
      <vt:lpstr>Storyboard Layouts</vt:lpstr>
      <vt:lpstr>Projektowanie gier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Projektowanie gier</dc:title>
  <dc:creator>Daniel</dc:creator>
  <cp:lastModifiedBy>Daniel</cp:lastModifiedBy>
  <cp:revision>20</cp:revision>
  <dcterms:created xsi:type="dcterms:W3CDTF">2016-03-03T22:06:23Z</dcterms:created>
  <dcterms:modified xsi:type="dcterms:W3CDTF">2016-04-07T19:56:23Z</dcterms:modified>
</cp:coreProperties>
</file>