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420B-1E3B-4E31-91C9-AB4FAE2F97BF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D210-7C5D-481F-AE6A-0FC37F035F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D210-7C5D-481F-AE6A-0FC37F035F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5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2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10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559100"/>
            <a:ext cx="6515927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4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1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6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3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9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68DF-C91B-4679-96EF-2FFE1464C601}" type="datetimeFigureOut">
              <a:rPr lang="pl-PL" smtClean="0"/>
              <a:t>2016-03-09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2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EGol5DAO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1bestcsharp.blogspot.com/2015/04/Java-How-To-Draw-Chess-Board-In-Java-Swing-Using-NetBeans.html" TargetMode="External"/><Relationship Id="rId5" Type="http://schemas.openxmlformats.org/officeDocument/2006/relationships/hyperlink" Target="https://www.youtube.com/watch?v=no4m-TIX-rc" TargetMode="External"/><Relationship Id="rId4" Type="http://schemas.openxmlformats.org/officeDocument/2006/relationships/hyperlink" Target="https://github.com/melvic-ybanez/my_chessm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3048000" y="212725"/>
            <a:ext cx="9144000" cy="1163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sz="8000" b="1" dirty="0" smtClean="0">
                <a:solidFill>
                  <a:schemeClr val="bg2">
                    <a:lumMod val="25000"/>
                  </a:schemeClr>
                </a:solidFill>
              </a:rPr>
              <a:t>Projektowanie gier</a:t>
            </a:r>
            <a:endParaRPr lang="pl-PL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5234609" y="2304084"/>
            <a:ext cx="4240696" cy="14197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SZACHY</a:t>
            </a:r>
            <a:endParaRPr lang="pl-PL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991062" y="5459894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Wykonanie:</a:t>
            </a:r>
          </a:p>
          <a:p>
            <a:pPr algn="ctr"/>
            <a:r>
              <a:rPr lang="pl-PL" sz="2400" dirty="0" smtClean="0"/>
              <a:t>Daniel Woźniak</a:t>
            </a:r>
          </a:p>
          <a:p>
            <a:pPr algn="ctr"/>
            <a:r>
              <a:rPr lang="pl-PL" sz="2400" dirty="0" smtClean="0"/>
              <a:t>Informatyka rok 3 semestr V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7" y="4937760"/>
            <a:ext cx="8004312" cy="192024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4226" y="0"/>
            <a:ext cx="5261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Specyfikacja gry</a:t>
            </a:r>
            <a:endParaRPr lang="pl-PL" sz="6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404729" y="2213113"/>
            <a:ext cx="9780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Szachy to strategiczna gra planszowa rozgrywana na 64-polowej szachownicy za pomocą zestawu bierek (pionów i figur)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57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180521" y="0"/>
            <a:ext cx="6255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Przeznaczenie gry</a:t>
            </a:r>
            <a:endParaRPr lang="pl-PL" sz="60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6555" y="1948070"/>
            <a:ext cx="10402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 smtClean="0"/>
              <a:t>Gra przeznaczona będzie dla urządzeń stacjonarnych lub przenośnych np. PC lub laptop z systemem operacyjnym Windows</a:t>
            </a:r>
            <a:endParaRPr lang="pl-PL" sz="4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5" y="4638261"/>
            <a:ext cx="491241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895060" y="0"/>
            <a:ext cx="942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Środowisko programistyczne</a:t>
            </a:r>
            <a:endParaRPr lang="pl-PL" sz="60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90260" y="2239372"/>
            <a:ext cx="8746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Gra zostanie napisana za pomocą programu </a:t>
            </a:r>
            <a:r>
              <a:rPr lang="pl-PL" sz="4000" dirty="0" err="1" smtClean="0"/>
              <a:t>Netbeans</a:t>
            </a:r>
            <a:r>
              <a:rPr lang="pl-PL" sz="4000" dirty="0" smtClean="0"/>
              <a:t> 8.1</a:t>
            </a:r>
            <a:endParaRPr lang="pl-PL" sz="4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0" y="5247859"/>
            <a:ext cx="8372475" cy="11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47930" y="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Typ rozgrywki</a:t>
            </a:r>
            <a:endParaRPr lang="pl-PL" sz="60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05" y="2382077"/>
            <a:ext cx="4200525" cy="438315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68625" y="3336234"/>
            <a:ext cx="646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W grę będzie mógł zagrać </a:t>
            </a:r>
            <a:r>
              <a:rPr lang="pl-PL" sz="3200" dirty="0" smtClean="0"/>
              <a:t> jeden gracz, który będzie miał do dyspozycji kilka poziomów gry z komputerem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898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094922" y="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Edytor grafiki</a:t>
            </a:r>
            <a:endParaRPr lang="pl-PL" sz="6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04521" y="2027584"/>
            <a:ext cx="4943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Grafika do gry zostanie stworzona za pomocą programu Photoshop lub GIMP</a:t>
            </a: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3181746"/>
            <a:ext cx="4105709" cy="297759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2" y="3708086"/>
            <a:ext cx="3004929" cy="30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15477" y="0"/>
            <a:ext cx="698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Etapy tworzenia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4141603"/>
            <a:ext cx="7125561" cy="282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ole tekstowe 3"/>
          <p:cNvSpPr txBox="1"/>
          <p:nvPr/>
        </p:nvSpPr>
        <p:spPr>
          <a:xfrm>
            <a:off x="689112" y="1015663"/>
            <a:ext cx="72091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600" dirty="0" smtClean="0"/>
              <a:t>Tworzenie elementów grafiki gry: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Szachownica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Pionki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err="1" smtClean="0"/>
              <a:t>Desing</a:t>
            </a:r>
            <a:endParaRPr lang="pl-PL" sz="2600" dirty="0" smtClean="0"/>
          </a:p>
          <a:p>
            <a:r>
              <a:rPr lang="pl-PL" sz="2600" dirty="0" smtClean="0"/>
              <a:t>2. Dodanie szachownicy</a:t>
            </a:r>
          </a:p>
          <a:p>
            <a:r>
              <a:rPr lang="pl-PL" sz="2600" dirty="0" smtClean="0"/>
              <a:t>3. Dodanie szachów</a:t>
            </a:r>
          </a:p>
          <a:p>
            <a:r>
              <a:rPr lang="pl-PL" sz="2600" dirty="0" smtClean="0"/>
              <a:t>4. Nadanie ruchów</a:t>
            </a:r>
          </a:p>
          <a:p>
            <a:r>
              <a:rPr lang="pl-PL" sz="2600" dirty="0" smtClean="0"/>
              <a:t>5. Nadanie ruchów cd.</a:t>
            </a:r>
          </a:p>
          <a:p>
            <a:r>
              <a:rPr lang="pl-PL" sz="2600" dirty="0" smtClean="0"/>
              <a:t>6. Dodanie reguł </a:t>
            </a:r>
          </a:p>
          <a:p>
            <a:r>
              <a:rPr lang="pl-PL" sz="2600" dirty="0" smtClean="0"/>
              <a:t>7. Dodanie poziomów trudności (gra z komputerem)</a:t>
            </a:r>
          </a:p>
          <a:p>
            <a:r>
              <a:rPr lang="pl-PL" sz="2600" dirty="0" smtClean="0"/>
              <a:t>8. Wybór koloru (biały czarny)</a:t>
            </a:r>
          </a:p>
          <a:p>
            <a:r>
              <a:rPr lang="pl-PL" sz="2600" dirty="0" smtClean="0"/>
              <a:t>9. Dodanie menu</a:t>
            </a:r>
          </a:p>
          <a:p>
            <a:r>
              <a:rPr lang="pl-PL" sz="2600" dirty="0" smtClean="0"/>
              <a:t>10. </a:t>
            </a:r>
            <a:r>
              <a:rPr lang="pl-PL" sz="2600" dirty="0" err="1" smtClean="0"/>
              <a:t>Desing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80512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75582" y="0"/>
            <a:ext cx="32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Materiały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19" y="3222867"/>
            <a:ext cx="4993170" cy="3741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rostokąt 3"/>
          <p:cNvSpPr/>
          <p:nvPr/>
        </p:nvSpPr>
        <p:spPr>
          <a:xfrm>
            <a:off x="4889663" y="1511869"/>
            <a:ext cx="694491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https://www.youtube.com/watch?v=I7EGol5DAOE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889663" y="2387708"/>
            <a:ext cx="690182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https://github.com/melvic-ybanez/my_chessmate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889663" y="3242105"/>
            <a:ext cx="680449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https://www.youtube.com/watch?v=no4m-TIX-rc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889663" y="4077264"/>
            <a:ext cx="7052128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http://1bestcsharp.blogspot.com/2015/04/Java-How-To-Draw-Chess-Board-In-Java-Swing-Using-NetBeans.html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77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166</Words>
  <Application>Microsoft Office PowerPoint</Application>
  <PresentationFormat>Panoramiczny</PresentationFormat>
  <Paragraphs>35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Motyw pakietu Office</vt:lpstr>
      <vt:lpstr>Storyboard Layouts</vt:lpstr>
      <vt:lpstr>Projektowanie gier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gier</dc:title>
  <dc:creator>Daniel</dc:creator>
  <cp:lastModifiedBy>Daniel</cp:lastModifiedBy>
  <cp:revision>11</cp:revision>
  <dcterms:created xsi:type="dcterms:W3CDTF">2016-03-03T22:06:23Z</dcterms:created>
  <dcterms:modified xsi:type="dcterms:W3CDTF">2016-03-09T22:01:48Z</dcterms:modified>
</cp:coreProperties>
</file>