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17/02/2015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>
          <a:xfrm>
            <a:off x="4499992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12*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5364088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13*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6444208" y="2276872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9*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5373216"/>
            <a:ext cx="413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3 will be used unless 9,12 or 13 are set respectively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768056" y="2090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292080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436096" y="39879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72200" y="42759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68144" y="41319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339752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04048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627784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 box is styled in Topics Index 10, 11 &amp; 12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24790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38698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73846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1987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644008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699792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4360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94015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843808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6277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69518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1987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131840" y="1412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102</Words>
  <Application>Microsoft Office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robin1</cp:lastModifiedBy>
  <cp:revision>19</cp:revision>
  <dcterms:created xsi:type="dcterms:W3CDTF">2014-11-02T13:53:01Z</dcterms:created>
  <dcterms:modified xsi:type="dcterms:W3CDTF">2015-02-17T21:48:52Z</dcterms:modified>
</cp:coreProperties>
</file>