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13</a:t>
            </a:r>
            <a:endParaRPr lang="en-GB" sz="1200" dirty="0"/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  <p:sp>
        <p:nvSpPr>
          <p:cNvPr id="25" name="Oval 24"/>
          <p:cNvSpPr/>
          <p:nvPr/>
        </p:nvSpPr>
        <p:spPr>
          <a:xfrm>
            <a:off x="4499992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12*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5364088" y="2132856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13*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6444208" y="2276872"/>
            <a:ext cx="86409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3 or 9*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7744" y="5373216"/>
            <a:ext cx="413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3 will be used unless 9,12 or 13 are set respectively</a:t>
            </a:r>
            <a:endParaRPr lang="en-GB" sz="1400" dirty="0"/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Original topic author always shown</a:t>
            </a:r>
            <a:endParaRPr lang="en-GB" sz="1200" dirty="0"/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Repeated topics for multiple replies</a:t>
            </a:r>
            <a:endParaRPr lang="en-GB" sz="1200" dirty="0"/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768056" y="20909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103760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039864" y="252300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752" y="3963169"/>
            <a:ext cx="502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6280224" y="38911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5416128" y="403517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535808" y="410718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4237112" y="55423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389512" y="569478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292080" y="2060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11</a:t>
            </a:r>
            <a:endParaRPr lang="en-GB" sz="1200" dirty="0"/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12</a:t>
            </a: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436096" y="39879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372200" y="42759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868144" y="413194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339752" y="40050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004048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627784" y="45091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This  box is styled in Topics Index 10, 11 &amp; 12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24790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2386980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73846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19872" y="21328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4644008" y="13407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699792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4360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940152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86003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843808" y="10527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6277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969518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419872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3131840" y="14127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555776" y="177281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Breadcrumbs 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Home</a:t>
            </a:r>
            <a:endParaRPr lang="en-GB" sz="1400" dirty="0"/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Root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Current</a:t>
            </a:r>
            <a:endParaRPr lang="en-GB" sz="1400" dirty="0"/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113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robin1</cp:lastModifiedBy>
  <cp:revision>21</cp:revision>
  <dcterms:created xsi:type="dcterms:W3CDTF">2014-11-02T13:53:01Z</dcterms:created>
  <dcterms:modified xsi:type="dcterms:W3CDTF">2015-02-20T21:26:54Z</dcterms:modified>
</cp:coreProperties>
</file>