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>
        <p:scale>
          <a:sx n="100" d="100"/>
          <a:sy n="100" d="100"/>
        </p:scale>
        <p:origin x="-51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13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  <p:sp>
        <p:nvSpPr>
          <p:cNvPr id="25" name="Oval 24"/>
          <p:cNvSpPr/>
          <p:nvPr/>
        </p:nvSpPr>
        <p:spPr>
          <a:xfrm>
            <a:off x="4499992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12*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5364088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13*</a:t>
            </a:r>
            <a:endParaRPr lang="en-GB" sz="1200" dirty="0"/>
          </a:p>
        </p:txBody>
      </p:sp>
      <p:sp>
        <p:nvSpPr>
          <p:cNvPr id="28" name="Oval 27"/>
          <p:cNvSpPr/>
          <p:nvPr/>
        </p:nvSpPr>
        <p:spPr>
          <a:xfrm>
            <a:off x="6444208" y="2276872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9*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7744" y="5373216"/>
            <a:ext cx="413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3 will be used unless 9,12 or 13 are set respectively</a:t>
            </a:r>
            <a:endParaRPr lang="en-GB" sz="1400" dirty="0"/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768056" y="20909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103760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039864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752" y="3963169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827584" y="8367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6280224" y="38911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416128" y="40351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535808" y="4107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0" y="1476375"/>
            <a:ext cx="50673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5004048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4860032" y="45091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54360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63722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5436096" y="46531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868144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3491880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2195736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012160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2339752" y="32129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6876256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Breadcrumbs 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Home</a:t>
            </a:r>
            <a:endParaRPr lang="en-GB" sz="1400" dirty="0"/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Root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Current</a:t>
            </a:r>
            <a:endParaRPr lang="en-GB" sz="1400" dirty="0"/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71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robin1</cp:lastModifiedBy>
  <cp:revision>11</cp:revision>
  <dcterms:created xsi:type="dcterms:W3CDTF">2014-11-02T13:53:01Z</dcterms:created>
  <dcterms:modified xsi:type="dcterms:W3CDTF">2015-01-30T23:01:11Z</dcterms:modified>
</cp:coreProperties>
</file>