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9" r:id="rId5"/>
    <p:sldId id="265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E8BF8-3834-41CD-8D2C-1A8AEE216FA6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7B4E5-824C-4A1E-BBF9-5B817C6D03A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B4E5-824C-4A1E-BBF9-5B817C6D03A4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2E69-7931-4F78-AC03-7197C7B7D7E3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75" y="1828800"/>
            <a:ext cx="51244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936285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6444208" y="328498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</a:t>
            </a:r>
            <a:endParaRPr lang="en-GB" sz="1200" dirty="0"/>
          </a:p>
        </p:txBody>
      </p:sp>
      <p:sp>
        <p:nvSpPr>
          <p:cNvPr id="8" name="Oval 7"/>
          <p:cNvSpPr/>
          <p:nvPr/>
        </p:nvSpPr>
        <p:spPr>
          <a:xfrm>
            <a:off x="6084168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3275856" y="386104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10" name="Oval 9"/>
          <p:cNvSpPr/>
          <p:nvPr/>
        </p:nvSpPr>
        <p:spPr>
          <a:xfrm>
            <a:off x="2771800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2699792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2" name="Oval 11"/>
          <p:cNvSpPr/>
          <p:nvPr/>
        </p:nvSpPr>
        <p:spPr>
          <a:xfrm>
            <a:off x="2195736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2699792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248376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392392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99593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5292080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13</a:t>
            </a:r>
            <a:endParaRPr lang="en-GB" sz="1200" dirty="0"/>
          </a:p>
        </p:txBody>
      </p:sp>
      <p:sp>
        <p:nvSpPr>
          <p:cNvPr id="18" name="Oval 17"/>
          <p:cNvSpPr/>
          <p:nvPr/>
        </p:nvSpPr>
        <p:spPr>
          <a:xfrm>
            <a:off x="6804248" y="41490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11</a:t>
            </a:r>
            <a:endParaRPr lang="en-GB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4783" y="5013176"/>
            <a:ext cx="4895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19"/>
          <p:cNvSpPr/>
          <p:nvPr/>
        </p:nvSpPr>
        <p:spPr>
          <a:xfrm>
            <a:off x="3995936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4788024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12</a:t>
            </a:r>
            <a:endParaRPr lang="en-GB" sz="1200" dirty="0"/>
          </a:p>
        </p:txBody>
      </p:sp>
      <p:sp>
        <p:nvSpPr>
          <p:cNvPr id="25" name="Oval 24"/>
          <p:cNvSpPr/>
          <p:nvPr/>
        </p:nvSpPr>
        <p:spPr>
          <a:xfrm>
            <a:off x="4499992" y="2132856"/>
            <a:ext cx="86409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 or 12*</a:t>
            </a:r>
            <a:endParaRPr lang="en-GB" sz="1200" dirty="0"/>
          </a:p>
        </p:txBody>
      </p:sp>
      <p:sp>
        <p:nvSpPr>
          <p:cNvPr id="27" name="Oval 26"/>
          <p:cNvSpPr/>
          <p:nvPr/>
        </p:nvSpPr>
        <p:spPr>
          <a:xfrm>
            <a:off x="5364088" y="2132856"/>
            <a:ext cx="86409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 or 13*</a:t>
            </a:r>
            <a:endParaRPr lang="en-GB" sz="1200" dirty="0"/>
          </a:p>
        </p:txBody>
      </p:sp>
      <p:sp>
        <p:nvSpPr>
          <p:cNvPr id="28" name="Oval 27"/>
          <p:cNvSpPr/>
          <p:nvPr/>
        </p:nvSpPr>
        <p:spPr>
          <a:xfrm>
            <a:off x="6444208" y="2276872"/>
            <a:ext cx="86409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 or 9*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267744" y="5373216"/>
            <a:ext cx="4138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* 3 will be used unless 9,12 or 13 are set respectively</a:t>
            </a:r>
            <a:endParaRPr lang="en-GB" sz="1400" dirty="0"/>
          </a:p>
        </p:txBody>
      </p:sp>
      <p:sp>
        <p:nvSpPr>
          <p:cNvPr id="26" name="Oval 25"/>
          <p:cNvSpPr/>
          <p:nvPr/>
        </p:nvSpPr>
        <p:spPr>
          <a:xfrm>
            <a:off x="2195736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268760"/>
            <a:ext cx="5040560" cy="48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844824"/>
            <a:ext cx="50006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247776" y="180292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4768056" y="209096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4912072" y="27100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2103760" y="252300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3039864" y="252300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1752" y="3963169"/>
            <a:ext cx="502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>
          <a:xfrm>
            <a:off x="370384" y="3795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522784" y="531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675184" y="6843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4211960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6280224" y="389116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5416128" y="403517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2535808" y="410718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2627784" y="28910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3851920" y="126876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</a:t>
            </a:r>
            <a:endParaRPr lang="en-GB" sz="1200" dirty="0"/>
          </a:p>
        </p:txBody>
      </p:sp>
      <p:sp>
        <p:nvSpPr>
          <p:cNvPr id="22" name="Oval 21"/>
          <p:cNvSpPr/>
          <p:nvPr/>
        </p:nvSpPr>
        <p:spPr>
          <a:xfrm>
            <a:off x="4237112" y="554238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23" name="Oval 22"/>
          <p:cNvSpPr/>
          <p:nvPr/>
        </p:nvSpPr>
        <p:spPr>
          <a:xfrm>
            <a:off x="4389512" y="569478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5364088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5292080" y="206084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4932040" y="141277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11</a:t>
            </a:r>
            <a:endParaRPr lang="en-GB" sz="1200" dirty="0"/>
          </a:p>
        </p:txBody>
      </p:sp>
      <p:sp>
        <p:nvSpPr>
          <p:cNvPr id="27" name="Oval 26"/>
          <p:cNvSpPr/>
          <p:nvPr/>
        </p:nvSpPr>
        <p:spPr>
          <a:xfrm>
            <a:off x="6084168" y="10527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12</a:t>
            </a:r>
            <a:endParaRPr lang="en-GB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132856"/>
            <a:ext cx="55626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5436096" y="398792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6372200" y="42759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5868144" y="413194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3491880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2195736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2339752" y="400506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6876256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2852936"/>
            <a:ext cx="316835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5004048" y="2852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2627784" y="45091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grpSp>
        <p:nvGrpSpPr>
          <p:cNvPr id="21" name="Group 20"/>
          <p:cNvGrpSpPr/>
          <p:nvPr/>
        </p:nvGrpSpPr>
        <p:grpSpPr>
          <a:xfrm>
            <a:off x="1835696" y="1628800"/>
            <a:ext cx="5616624" cy="504056"/>
            <a:chOff x="1835696" y="1196752"/>
            <a:chExt cx="5616624" cy="504056"/>
          </a:xfrm>
        </p:grpSpPr>
        <p:grpSp>
          <p:nvGrpSpPr>
            <p:cNvPr id="20" name="Group 19"/>
            <p:cNvGrpSpPr/>
            <p:nvPr/>
          </p:nvGrpSpPr>
          <p:grpSpPr>
            <a:xfrm>
              <a:off x="1835696" y="1196752"/>
              <a:ext cx="5616624" cy="504056"/>
              <a:chOff x="1979712" y="1052736"/>
              <a:chExt cx="5040560" cy="486675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979712" y="1052736"/>
                <a:ext cx="5040560" cy="48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51720" y="1124743"/>
                <a:ext cx="4824536" cy="288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05633" y="1353716"/>
              <a:ext cx="37623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Oval 22"/>
          <p:cNvSpPr/>
          <p:nvPr/>
        </p:nvSpPr>
        <p:spPr>
          <a:xfrm>
            <a:off x="3635896" y="1628800"/>
            <a:ext cx="25922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This  box is styled in Topics Index 10, 11 &amp; 12</a:t>
            </a:r>
            <a:endParaRPr lang="en-GB" sz="1200" dirty="0"/>
          </a:p>
        </p:txBody>
      </p:sp>
      <p:sp>
        <p:nvSpPr>
          <p:cNvPr id="19" name="Oval 18"/>
          <p:cNvSpPr/>
          <p:nvPr/>
        </p:nvSpPr>
        <p:spPr>
          <a:xfrm>
            <a:off x="2051720" y="23488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</a:t>
            </a:r>
            <a:endParaRPr lang="en-GB" sz="1200" dirty="0"/>
          </a:p>
        </p:txBody>
      </p:sp>
      <p:sp>
        <p:nvSpPr>
          <p:cNvPr id="22" name="Oval 21"/>
          <p:cNvSpPr/>
          <p:nvPr/>
        </p:nvSpPr>
        <p:spPr>
          <a:xfrm>
            <a:off x="2987824" y="23488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</a:t>
            </a:r>
            <a:endParaRPr lang="en-GB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6950" y="2247900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196752"/>
            <a:ext cx="46672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6950" y="2386980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473846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3419872" y="21328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4644008" y="13407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2699792" y="364502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327585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0" name="Oval 19"/>
          <p:cNvSpPr/>
          <p:nvPr/>
        </p:nvSpPr>
        <p:spPr>
          <a:xfrm>
            <a:off x="2555776" y="2636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5436096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5940152" y="17728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4860032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2843808" y="10527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2627784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2969518"/>
            <a:ext cx="12382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Oval 28"/>
          <p:cNvSpPr/>
          <p:nvPr/>
        </p:nvSpPr>
        <p:spPr>
          <a:xfrm>
            <a:off x="3419872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3131840" y="14127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2555776" y="17728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i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348880"/>
            <a:ext cx="4924425" cy="971550"/>
          </a:xfrm>
          <a:prstGeom prst="rect">
            <a:avLst/>
          </a:prstGeom>
        </p:spPr>
      </p:pic>
      <p:pic>
        <p:nvPicPr>
          <p:cNvPr id="8" name="Picture 7" descr="login3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3645024"/>
            <a:ext cx="4886325" cy="8382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5364088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5940152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5292080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5940152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81213"/>
            <a:ext cx="48768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2564904"/>
            <a:ext cx="148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Breadcrumbs 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>
            <a:off x="1979712" y="2680345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305844" y="1825774"/>
            <a:ext cx="62388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Home</a:t>
            </a:r>
            <a:endParaRPr lang="en-GB" sz="1400" dirty="0"/>
          </a:p>
        </p:txBody>
      </p:sp>
      <p:sp>
        <p:nvSpPr>
          <p:cNvPr id="8" name="Down Arrow 7"/>
          <p:cNvSpPr/>
          <p:nvPr/>
        </p:nvSpPr>
        <p:spPr>
          <a:xfrm>
            <a:off x="255577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059832" y="1825079"/>
            <a:ext cx="52886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Root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90362" y="1825774"/>
            <a:ext cx="74167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Current</a:t>
            </a:r>
            <a:endParaRPr lang="en-GB" sz="1400" dirty="0"/>
          </a:p>
        </p:txBody>
      </p:sp>
      <p:sp>
        <p:nvSpPr>
          <p:cNvPr id="14" name="Down Arrow 13"/>
          <p:cNvSpPr/>
          <p:nvPr/>
        </p:nvSpPr>
        <p:spPr>
          <a:xfrm>
            <a:off x="448258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3131840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068960"/>
            <a:ext cx="45720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764704"/>
            <a:ext cx="46005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4568031" y="974452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>
            <a:off x="6732240" y="3284984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268760"/>
            <a:ext cx="46386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253902"/>
            <a:ext cx="2962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2555776" y="1628800"/>
            <a:ext cx="144016" cy="360040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3779912" y="1638325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212976"/>
            <a:ext cx="45815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own Arrow 8"/>
          <p:cNvSpPr/>
          <p:nvPr/>
        </p:nvSpPr>
        <p:spPr>
          <a:xfrm>
            <a:off x="4788024" y="3429000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548680"/>
            <a:ext cx="46672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2699792" y="1124744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Corners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2924944"/>
            <a:ext cx="4638675" cy="32385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7444106">
            <a:off x="2143282" y="3067315"/>
            <a:ext cx="157921" cy="304913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7444106">
            <a:off x="6224849" y="3079468"/>
            <a:ext cx="167141" cy="267017"/>
          </a:xfrm>
          <a:prstGeom prst="downArrow">
            <a:avLst/>
          </a:prstGeom>
          <a:scene3d>
            <a:camera prst="orthographicFront">
              <a:rot lat="0" lon="0" rev="15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 rot="7444106">
            <a:off x="2238195" y="5661679"/>
            <a:ext cx="131105" cy="345977"/>
          </a:xfrm>
          <a:prstGeom prst="downArrow">
            <a:avLst/>
          </a:prstGeom>
          <a:scene3d>
            <a:camera prst="orthographicFront">
              <a:rot lat="0" lon="0" rev="4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rot="7444106">
            <a:off x="6054619" y="5711475"/>
            <a:ext cx="131105" cy="345977"/>
          </a:xfrm>
          <a:prstGeom prst="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103</Words>
  <Application>Microsoft Office PowerPoint</Application>
  <PresentationFormat>On-screen Show (4:3)</PresentationFormat>
  <Paragraphs>72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robin1</dc:creator>
  <cp:lastModifiedBy>robin1</cp:lastModifiedBy>
  <cp:revision>20</cp:revision>
  <dcterms:created xsi:type="dcterms:W3CDTF">2014-11-02T13:53:01Z</dcterms:created>
  <dcterms:modified xsi:type="dcterms:W3CDTF">2015-02-18T18:00:48Z</dcterms:modified>
</cp:coreProperties>
</file>