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7a8c879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7a8c879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a8c879c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a8c879c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a8c879c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a8c879c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a8c879c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a8c879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7a8c879c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7a8c879c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7a8c879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7a8c879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7a8c879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7a8c879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7a8c879c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7a8c879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7a8c879c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7a8c879c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a8c879c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a8c879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a8c879c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a8c879c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a8c879c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7a8c879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7a8c879c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7a8c879c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/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/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/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/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/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/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/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/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/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/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/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/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/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/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0" y="0"/>
            <a:ext cx="18288000" cy="1029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0" y="0"/>
            <a:ext cx="18288000" cy="1029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0" y="0"/>
            <a:ext cx="18288000" cy="1029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0" y="-4166"/>
            <a:ext cx="18288000" cy="1029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0" y="0"/>
            <a:ext cx="18288000" cy="1029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0" y="0"/>
            <a:ext cx="18288000" cy="1029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0" y="0"/>
            <a:ext cx="18288000" cy="1029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0" y="0"/>
            <a:ext cx="18288000" cy="1029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0" y="0"/>
            <a:ext cx="18288000" cy="1029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0" y="0"/>
            <a:ext cx="18288000" cy="1029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0" y="0"/>
            <a:ext cx="18288000" cy="1029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0" y="0"/>
            <a:ext cx="18288000" cy="1029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0" y="0"/>
            <a:ext cx="18288000" cy="1029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