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632D1-3836-5757-FBC3-1CFF35B2532F}" v="1036" dt="2024-05-15T18:30:19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Customer Review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British Airways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Topics: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Data Acquisition</a:t>
            </a:r>
          </a:p>
          <a:p>
            <a:r>
              <a:rPr lang="en-GB" dirty="0">
                <a:cs typeface="Calibri"/>
              </a:rPr>
              <a:t>Data Cleaning </a:t>
            </a:r>
          </a:p>
          <a:p>
            <a:r>
              <a:rPr lang="en-GB" dirty="0">
                <a:cs typeface="Calibri"/>
              </a:rPr>
              <a:t>Data Validity </a:t>
            </a:r>
          </a:p>
          <a:p>
            <a:r>
              <a:rPr lang="en-GB" dirty="0">
                <a:cs typeface="Calibri"/>
              </a:rPr>
              <a:t>Sentiment Analysis</a:t>
            </a:r>
          </a:p>
          <a:p>
            <a:r>
              <a:rPr lang="en-GB" dirty="0">
                <a:cs typeface="Calibri"/>
              </a:rPr>
              <a:t>Key Issues Encountered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ECBC-83B3-8C57-9268-C4BA2BF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Acquisition: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D3C-348D-060B-01FF-72625FDE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was </a:t>
            </a:r>
            <a:r>
              <a:rPr lang="en-US" dirty="0" err="1">
                <a:cs typeface="Calibri"/>
              </a:rPr>
              <a:t>colleceted</a:t>
            </a:r>
            <a:r>
              <a:rPr lang="en-US" dirty="0">
                <a:cs typeface="Calibri"/>
              </a:rPr>
              <a:t> via web </a:t>
            </a:r>
            <a:r>
              <a:rPr lang="en-US" dirty="0" err="1">
                <a:cs typeface="Calibri"/>
              </a:rPr>
              <a:t>scrapoig</a:t>
            </a:r>
            <a:r>
              <a:rPr lang="en-US" dirty="0">
                <a:cs typeface="Calibri"/>
              </a:rPr>
              <a:t> from a reputed flight </a:t>
            </a:r>
            <a:r>
              <a:rPr lang="en-US" dirty="0" err="1">
                <a:cs typeface="Calibri"/>
              </a:rPr>
              <a:t>experince</a:t>
            </a:r>
            <a:r>
              <a:rPr lang="en-US" dirty="0">
                <a:cs typeface="Calibri"/>
              </a:rPr>
              <a:t> sharing platform.</a:t>
            </a:r>
          </a:p>
          <a:p>
            <a:r>
              <a:rPr lang="en-US" dirty="0">
                <a:cs typeface="Calibri"/>
              </a:rPr>
              <a:t>Reviews were from verified as well as unverified sources.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CC6C-06AB-91A0-9181-C85E8299B4FA}"/>
              </a:ext>
            </a:extLst>
          </p:cNvPr>
          <p:cNvSpPr txBox="1"/>
          <p:nvPr/>
        </p:nvSpPr>
        <p:spPr>
          <a:xfrm>
            <a:off x="961868" y="3710065"/>
            <a:ext cx="1046813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"/>
              </a:rPr>
              <a:t>Data Cleaning: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0E9BF-CAB8-3D98-DE84-FECF21E5321B}"/>
              </a:ext>
            </a:extLst>
          </p:cNvPr>
          <p:cNvSpPr txBox="1"/>
          <p:nvPr/>
        </p:nvSpPr>
        <p:spPr>
          <a:xfrm>
            <a:off x="964367" y="4480810"/>
            <a:ext cx="1092533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Scraped data was cleaned to remove irrelevant text fields</a:t>
            </a:r>
          </a:p>
          <a:p>
            <a:pPr marL="228600" indent="-228600">
              <a:buFont typeface=""/>
              <a:buChar char="•"/>
            </a:pPr>
            <a:r>
              <a:rPr lang="en-US" sz="2800" dirty="0">
                <a:cs typeface="Segoe UI"/>
              </a:rPr>
              <a:t>Data was normalized by </a:t>
            </a:r>
            <a:r>
              <a:rPr lang="en-US" sz="2800" dirty="0" err="1">
                <a:cs typeface="Segoe UI"/>
              </a:rPr>
              <a:t>diviiding</a:t>
            </a:r>
            <a:r>
              <a:rPr lang="en-US" sz="2800" dirty="0">
                <a:cs typeface="Segoe UI"/>
              </a:rPr>
              <a:t> into different fields​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63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orange pie chart&#10;&#10;Description automatically generated">
            <a:extLst>
              <a:ext uri="{FF2B5EF4-FFF2-40B4-BE49-F238E27FC236}">
                <a16:creationId xmlns:a16="http://schemas.microsoft.com/office/drawing/2014/main" id="{A6C17CBC-0FA0-3FD6-6688-3A24573E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889" y="643467"/>
            <a:ext cx="5348222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C247-B389-2289-CF19-2E8EDECA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-1172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>
                <a:cs typeface="Calibri Light"/>
              </a:rPr>
              <a:t>Sentiment Anaysis</a:t>
            </a:r>
            <a:endParaRPr lang="en-US" sz="5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and red pie chart&#10;&#10;Description automatically generated">
            <a:extLst>
              <a:ext uri="{FF2B5EF4-FFF2-40B4-BE49-F238E27FC236}">
                <a16:creationId xmlns:a16="http://schemas.microsoft.com/office/drawing/2014/main" id="{AA6128F5-3642-16F0-F91E-C762294C2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9" b="-3"/>
          <a:stretch/>
        </p:blipFill>
        <p:spPr>
          <a:xfrm>
            <a:off x="174448" y="669605"/>
            <a:ext cx="5665220" cy="5634432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2A4A-2A5B-1879-551F-BB7E54FA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813" y="2453670"/>
            <a:ext cx="4942153" cy="4012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Review sentiments were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catagorized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 to: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  a. Positive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  b. Negative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  c. Neutral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2. The pie chart shows the                                 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destribution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 of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diffent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 sentiments as seen   from the review data </a:t>
            </a:r>
            <a:endParaRPr lang="en-US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7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D927-69AF-8D52-DD59-1E1C444C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 Issues Encountered by Passengers:</a:t>
            </a:r>
            <a:endParaRPr lang="en-US" dirty="0"/>
          </a:p>
        </p:txBody>
      </p:sp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FA00407F-C159-32C6-D8FA-3CB37BADC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393" y="1713706"/>
            <a:ext cx="8678910" cy="4667538"/>
          </a:xfrm>
        </p:spPr>
      </p:pic>
    </p:spTree>
    <p:extLst>
      <p:ext uri="{BB962C8B-B14F-4D97-AF65-F5344CB8AC3E}">
        <p14:creationId xmlns:p14="http://schemas.microsoft.com/office/powerpoint/2010/main" val="42700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8BB8-B240-895C-C052-41D8BD8F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 issues to focus 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A50F-7306-F1BC-0F52-47952358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Cabin Crew</a:t>
            </a:r>
          </a:p>
          <a:p>
            <a:r>
              <a:rPr lang="en-US" dirty="0" err="1">
                <a:cs typeface="Calibri"/>
              </a:rPr>
              <a:t>Buisness</a:t>
            </a:r>
            <a:r>
              <a:rPr lang="en-US" dirty="0">
                <a:cs typeface="Calibri"/>
              </a:rPr>
              <a:t> Class</a:t>
            </a:r>
          </a:p>
          <a:p>
            <a:r>
              <a:rPr lang="en-US" dirty="0">
                <a:cs typeface="Calibri"/>
              </a:rPr>
              <a:t>Connecting Flight</a:t>
            </a:r>
          </a:p>
          <a:p>
            <a:r>
              <a:rPr lang="en-US" dirty="0">
                <a:cs typeface="Calibri"/>
              </a:rPr>
              <a:t>Flight Delay</a:t>
            </a:r>
          </a:p>
          <a:p>
            <a:r>
              <a:rPr lang="en-US" dirty="0">
                <a:cs typeface="Calibri"/>
              </a:rPr>
              <a:t>Customer Service</a:t>
            </a:r>
          </a:p>
          <a:p>
            <a:r>
              <a:rPr lang="en-US" dirty="0">
                <a:cs typeface="Calibri"/>
              </a:rPr>
              <a:t>Airline Seats</a:t>
            </a:r>
          </a:p>
          <a:p>
            <a:r>
              <a:rPr lang="en-US" dirty="0">
                <a:cs typeface="Calibri"/>
              </a:rPr>
              <a:t>Flight </a:t>
            </a:r>
            <a:r>
              <a:rPr lang="en-US" dirty="0" err="1">
                <a:cs typeface="Calibri"/>
              </a:rPr>
              <a:t>Attendent</a:t>
            </a:r>
          </a:p>
        </p:txBody>
      </p:sp>
    </p:spTree>
    <p:extLst>
      <p:ext uri="{BB962C8B-B14F-4D97-AF65-F5344CB8AC3E}">
        <p14:creationId xmlns:p14="http://schemas.microsoft.com/office/powerpoint/2010/main" val="41994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CFA2-8414-EEDF-339B-2B29F08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Sentiement</a:t>
            </a:r>
            <a:r>
              <a:rPr lang="en-US" dirty="0">
                <a:cs typeface="Calibri Light"/>
              </a:rPr>
              <a:t> Score </a:t>
            </a:r>
            <a:r>
              <a:rPr lang="en-US" dirty="0" err="1">
                <a:cs typeface="Calibri Light"/>
              </a:rPr>
              <a:t>Destribution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CF8CA-A9C3-C0B1-B1DC-5FEB70491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71" y="1379201"/>
            <a:ext cx="9180613" cy="5475095"/>
          </a:xfrm>
        </p:spPr>
      </p:pic>
    </p:spTree>
    <p:extLst>
      <p:ext uri="{BB962C8B-B14F-4D97-AF65-F5344CB8AC3E}">
        <p14:creationId xmlns:p14="http://schemas.microsoft.com/office/powerpoint/2010/main" val="407212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29C7E-58B1-1CCE-30F4-E819DDF1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230029"/>
            <a:ext cx="9829800" cy="663942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Sentiment Destribution by Verified Status: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F13BE4AB-BA73-F104-F7B1-019F1AD4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" y="2827419"/>
            <a:ext cx="4172470" cy="321993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Null Hypothesis: Failed To </a:t>
            </a:r>
            <a:r>
              <a:rPr lang="en-US" sz="1800">
                <a:solidFill>
                  <a:schemeClr val="tx2"/>
                </a:solidFill>
                <a:cs typeface="Calibri"/>
              </a:rPr>
              <a:t>Reject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Therefore, verified and unverified class do not have any difference.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6EC4B-08A9-882B-B2EE-8E0007CA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51" y="1036621"/>
            <a:ext cx="7406477" cy="50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 Review Analysis</vt:lpstr>
      <vt:lpstr>Topics:</vt:lpstr>
      <vt:lpstr>Data Acquisition:</vt:lpstr>
      <vt:lpstr>PowerPoint Presentation</vt:lpstr>
      <vt:lpstr>Sentiment Anaysis</vt:lpstr>
      <vt:lpstr>Key Issues Encountered by Passengers:</vt:lpstr>
      <vt:lpstr>Key issues to focus on:</vt:lpstr>
      <vt:lpstr>Sentiement Score Destribution:</vt:lpstr>
      <vt:lpstr>Sentiment Destribution by Verified Status: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188</cp:revision>
  <dcterms:created xsi:type="dcterms:W3CDTF">2022-12-06T11:13:27Z</dcterms:created>
  <dcterms:modified xsi:type="dcterms:W3CDTF">2024-05-15T18:30:46Z</dcterms:modified>
</cp:coreProperties>
</file>