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61" r:id="rId7"/>
    <p:sldId id="259" r:id="rId8"/>
    <p:sldId id="263" r:id="rId9"/>
    <p:sldId id="264" r:id="rId10"/>
    <p:sldId id="260" r:id="rId11"/>
    <p:sldId id="262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D145"/>
    <a:srgbClr val="C4FF0E"/>
    <a:srgbClr val="FFC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1F5C2-F713-4204-AF82-8053A98F58BF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858B63A-DA86-453F-9D3B-65050E4F363F}">
      <dgm:prSet custT="1"/>
      <dgm:spPr/>
      <dgm:t>
        <a:bodyPr/>
        <a:lstStyle/>
        <a:p>
          <a:r>
            <a:rPr 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基於 </a:t>
          </a:r>
          <a:r>
            <a:rPr 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UDP </a:t>
          </a:r>
          <a:r>
            <a:rPr 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傳輸</a:t>
          </a:r>
          <a:endParaRPr 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BC4AFB8-F973-4015-ADA9-7E0C71089624}" type="parTrans" cxnId="{FF8DD878-9E60-47AA-A258-C7236B5C6F8A}">
      <dgm:prSet/>
      <dgm:spPr/>
      <dgm:t>
        <a:bodyPr/>
        <a:lstStyle/>
        <a:p>
          <a:endParaRPr lang="en-US"/>
        </a:p>
      </dgm:t>
    </dgm:pt>
    <dgm:pt modelId="{9C69C157-316C-4A15-B0EE-DD21A5AA7059}" type="sibTrans" cxnId="{FF8DD878-9E60-47AA-A258-C7236B5C6F8A}">
      <dgm:prSet/>
      <dgm:spPr/>
      <dgm:t>
        <a:bodyPr/>
        <a:lstStyle/>
        <a:p>
          <a:endParaRPr lang="en-US"/>
        </a:p>
      </dgm:t>
    </dgm:pt>
    <dgm:pt modelId="{FAE14A94-2416-4536-99C1-6E7DE506B83A}">
      <dgm:prSet custT="1"/>
      <dgm:spPr/>
      <dgm:t>
        <a:bodyPr/>
        <a:lstStyle/>
        <a:p>
          <a:r>
            <a:rPr 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CoAP </a:t>
          </a:r>
          <a:r>
            <a:rPr 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 </a:t>
          </a:r>
          <a:r>
            <a:rPr 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UDP</a:t>
          </a:r>
          <a:r>
            <a:rPr 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，減少了協議開銷</a:t>
          </a:r>
          <a:endParaRPr 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E4A5CA-BD15-4EFE-894E-EE9F5AA9B343}" type="parTrans" cxnId="{70E327EA-BA0A-49DE-9C88-4A300E5B8765}">
      <dgm:prSet/>
      <dgm:spPr/>
      <dgm:t>
        <a:bodyPr/>
        <a:lstStyle/>
        <a:p>
          <a:endParaRPr lang="en-US"/>
        </a:p>
      </dgm:t>
    </dgm:pt>
    <dgm:pt modelId="{70A9C372-F5D5-420F-B4EC-EA45E3BFD749}" type="sibTrans" cxnId="{70E327EA-BA0A-49DE-9C88-4A300E5B8765}">
      <dgm:prSet/>
      <dgm:spPr/>
      <dgm:t>
        <a:bodyPr/>
        <a:lstStyle/>
        <a:p>
          <a:endParaRPr lang="en-US"/>
        </a:p>
      </dgm:t>
    </dgm:pt>
    <dgm:pt modelId="{240D35A3-8F0A-4DF6-B297-134988EFE290}">
      <dgm:prSet custT="1"/>
      <dgm:spPr/>
      <dgm:t>
        <a:bodyPr/>
        <a:lstStyle/>
        <a:p>
          <a:r>
            <a:rPr 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不需要建立長連接，傳輸效率高，大幅降低設備的能耗</a:t>
          </a:r>
          <a:endParaRPr 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70C5C7-C8C4-4010-8192-14F3501AF1C1}" type="parTrans" cxnId="{717C439B-C475-40B1-999B-51236737AC32}">
      <dgm:prSet/>
      <dgm:spPr/>
      <dgm:t>
        <a:bodyPr/>
        <a:lstStyle/>
        <a:p>
          <a:endParaRPr lang="en-US"/>
        </a:p>
      </dgm:t>
    </dgm:pt>
    <dgm:pt modelId="{522445A8-F0E8-460A-8068-505A1BF7087F}" type="sibTrans" cxnId="{717C439B-C475-40B1-999B-51236737AC32}">
      <dgm:prSet/>
      <dgm:spPr/>
      <dgm:t>
        <a:bodyPr/>
        <a:lstStyle/>
        <a:p>
          <a:endParaRPr lang="en-US"/>
        </a:p>
      </dgm:t>
    </dgm:pt>
    <dgm:pt modelId="{D0FADF2A-B7BC-489F-BE54-1EBE0581971E}">
      <dgm:prSet custT="1"/>
      <dgm:spPr/>
      <dgm:t>
        <a:bodyPr/>
        <a:lstStyle/>
        <a:p>
          <a:r>
            <a:rPr 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輕量設計</a:t>
          </a:r>
          <a:endParaRPr 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DEF6E1-F9AB-4011-A1B7-BAD6C481400C}" type="parTrans" cxnId="{A7731659-4E45-42CE-833C-5B2479F22C06}">
      <dgm:prSet/>
      <dgm:spPr/>
      <dgm:t>
        <a:bodyPr/>
        <a:lstStyle/>
        <a:p>
          <a:endParaRPr lang="en-US"/>
        </a:p>
      </dgm:t>
    </dgm:pt>
    <dgm:pt modelId="{B26DC6DA-6C32-4C3B-9741-1E33AF0326D2}" type="sibTrans" cxnId="{A7731659-4E45-42CE-833C-5B2479F22C06}">
      <dgm:prSet/>
      <dgm:spPr/>
      <dgm:t>
        <a:bodyPr/>
        <a:lstStyle/>
        <a:p>
          <a:endParaRPr lang="en-US"/>
        </a:p>
      </dgm:t>
    </dgm:pt>
    <dgm:pt modelId="{E97449A0-6F11-4904-8231-0248EB3B9CA2}">
      <dgm:prSet custT="1"/>
      <dgm:spPr/>
      <dgm:t>
        <a:bodyPr/>
        <a:lstStyle/>
        <a:p>
          <a:r>
            <a:rPr lang="zh-TW" sz="15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數據包頭部僅需 </a:t>
          </a:r>
          <a:r>
            <a:rPr lang="en-US" sz="1500" dirty="0">
              <a:latin typeface="微軟正黑體" panose="020B0604030504040204" pitchFamily="34" charset="-120"/>
              <a:ea typeface="微軟正黑體" panose="020B0604030504040204" pitchFamily="34" charset="-120"/>
            </a:rPr>
            <a:t>4 </a:t>
          </a:r>
          <a:r>
            <a:rPr lang="zh-TW" sz="1500" dirty="0">
              <a:latin typeface="微軟正黑體" panose="020B0604030504040204" pitchFamily="34" charset="-120"/>
              <a:ea typeface="微軟正黑體" panose="020B0604030504040204" pitchFamily="34" charset="-120"/>
            </a:rPr>
            <a:t>字節，極大地減少了網路帶寬的佔用</a:t>
          </a:r>
          <a:endParaRPr lang="en-US" sz="15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415E45-4602-4BE1-A934-BA6C00B71EB9}" type="parTrans" cxnId="{45BF120B-40AD-4799-AD2D-76B97734E3EF}">
      <dgm:prSet/>
      <dgm:spPr/>
      <dgm:t>
        <a:bodyPr/>
        <a:lstStyle/>
        <a:p>
          <a:endParaRPr lang="en-US"/>
        </a:p>
      </dgm:t>
    </dgm:pt>
    <dgm:pt modelId="{5EBB82E6-73E7-4A3C-8448-447329A1F699}" type="sibTrans" cxnId="{45BF120B-40AD-4799-AD2D-76B97734E3EF}">
      <dgm:prSet/>
      <dgm:spPr/>
      <dgm:t>
        <a:bodyPr/>
        <a:lstStyle/>
        <a:p>
          <a:endParaRPr lang="en-US"/>
        </a:p>
      </dgm:t>
    </dgm:pt>
    <dgm:pt modelId="{927EA8CF-481B-4B85-9230-6CC0C97FB4D2}">
      <dgm:prSet custT="1"/>
      <dgm:spPr/>
      <dgm:t>
        <a:bodyPr/>
        <a:lstStyle/>
        <a:p>
          <a:r>
            <a:rPr lang="zh-TW" sz="15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適用於低功耗、低內存的設備</a:t>
          </a:r>
          <a:endParaRPr lang="en-US" sz="15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9BEC98-A9FC-48A4-A8AB-5845DA51E6FC}" type="parTrans" cxnId="{2D1E7623-FFE8-4F64-8D02-3C3EE2BCD84E}">
      <dgm:prSet/>
      <dgm:spPr/>
      <dgm:t>
        <a:bodyPr/>
        <a:lstStyle/>
        <a:p>
          <a:endParaRPr lang="en-US"/>
        </a:p>
      </dgm:t>
    </dgm:pt>
    <dgm:pt modelId="{3A715DE3-3143-4A21-9615-BFDAB3B765AF}" type="sibTrans" cxnId="{2D1E7623-FFE8-4F64-8D02-3C3EE2BCD84E}">
      <dgm:prSet/>
      <dgm:spPr/>
      <dgm:t>
        <a:bodyPr/>
        <a:lstStyle/>
        <a:p>
          <a:endParaRPr lang="en-US"/>
        </a:p>
      </dgm:t>
    </dgm:pt>
    <dgm:pt modelId="{0E651F4A-9214-4777-A9B2-FD86A7701818}">
      <dgm:prSet custT="1"/>
      <dgm:spPr/>
      <dgm:t>
        <a:bodyPr/>
        <a:lstStyle/>
        <a:p>
          <a:r>
            <a:rPr lang="zh-TW" sz="1600" b="1">
              <a:latin typeface="微軟正黑體" panose="020B0604030504040204" pitchFamily="34" charset="-120"/>
              <a:ea typeface="微軟正黑體" panose="020B0604030504040204" pitchFamily="34" charset="-120"/>
            </a:rPr>
            <a:t>類似 </a:t>
          </a:r>
          <a:r>
            <a:rPr lang="en-US" sz="1600" b="1">
              <a:latin typeface="微軟正黑體" panose="020B0604030504040204" pitchFamily="34" charset="-120"/>
              <a:ea typeface="微軟正黑體" panose="020B0604030504040204" pitchFamily="34" charset="-120"/>
            </a:rPr>
            <a:t>HTTP </a:t>
          </a:r>
          <a:r>
            <a:rPr lang="zh-TW" sz="1600" b="1">
              <a:latin typeface="微軟正黑體" panose="020B0604030504040204" pitchFamily="34" charset="-120"/>
              <a:ea typeface="微軟正黑體" panose="020B0604030504040204" pitchFamily="34" charset="-120"/>
            </a:rPr>
            <a:t>的 </a:t>
          </a:r>
          <a:r>
            <a:rPr lang="en-US" sz="1600" b="1">
              <a:latin typeface="微軟正黑體" panose="020B0604030504040204" pitchFamily="34" charset="-120"/>
              <a:ea typeface="微軟正黑體" panose="020B0604030504040204" pitchFamily="34" charset="-120"/>
            </a:rPr>
            <a:t>RESTful </a:t>
          </a:r>
          <a:r>
            <a:rPr lang="zh-TW" sz="1600" b="1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  <a:endParaRPr lang="en-US" sz="1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2EEB4D-2AF6-4780-968F-87CDE425585E}" type="parTrans" cxnId="{ADB8F9F2-74E6-48AC-AADD-315B4C01E4D3}">
      <dgm:prSet/>
      <dgm:spPr/>
      <dgm:t>
        <a:bodyPr/>
        <a:lstStyle/>
        <a:p>
          <a:endParaRPr lang="en-US"/>
        </a:p>
      </dgm:t>
    </dgm:pt>
    <dgm:pt modelId="{170DEBF8-9698-455A-89DF-7E02EE1736D3}" type="sibTrans" cxnId="{ADB8F9F2-74E6-48AC-AADD-315B4C01E4D3}">
      <dgm:prSet/>
      <dgm:spPr/>
      <dgm:t>
        <a:bodyPr/>
        <a:lstStyle/>
        <a:p>
          <a:endParaRPr lang="en-US"/>
        </a:p>
      </dgm:t>
    </dgm:pt>
    <dgm:pt modelId="{CAFF6685-8F3B-43D1-B13D-6479B62F6820}">
      <dgm:prSet custT="1"/>
      <dgm:spPr/>
      <dgm:t>
        <a:bodyPr/>
        <a:lstStyle/>
        <a:p>
          <a:r>
            <a:rPr lang="zh-TW" sz="1500">
              <a:latin typeface="微軟正黑體" panose="020B0604030504040204" pitchFamily="34" charset="-120"/>
              <a:ea typeface="微軟正黑體" panose="020B0604030504040204" pitchFamily="34" charset="-120"/>
            </a:rPr>
            <a:t>支援標準的 </a:t>
          </a:r>
          <a:r>
            <a:rPr lang="en-US" sz="1500">
              <a:latin typeface="微軟正黑體" panose="020B0604030504040204" pitchFamily="34" charset="-120"/>
              <a:ea typeface="微軟正黑體" panose="020B0604030504040204" pitchFamily="34" charset="-120"/>
            </a:rPr>
            <a:t>GET</a:t>
          </a:r>
          <a:r>
            <a:rPr lang="zh-TW" sz="150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sz="1500">
              <a:latin typeface="微軟正黑體" panose="020B0604030504040204" pitchFamily="34" charset="-120"/>
              <a:ea typeface="微軟正黑體" panose="020B0604030504040204" pitchFamily="34" charset="-120"/>
            </a:rPr>
            <a:t>POST</a:t>
          </a:r>
          <a:r>
            <a:rPr lang="zh-TW" sz="150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sz="1500">
              <a:latin typeface="微軟正黑體" panose="020B0604030504040204" pitchFamily="34" charset="-120"/>
              <a:ea typeface="微軟正黑體" panose="020B0604030504040204" pitchFamily="34" charset="-120"/>
            </a:rPr>
            <a:t>PUT</a:t>
          </a:r>
          <a:r>
            <a:rPr lang="zh-TW" sz="150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sz="1500">
              <a:latin typeface="微軟正黑體" panose="020B0604030504040204" pitchFamily="34" charset="-120"/>
              <a:ea typeface="微軟正黑體" panose="020B0604030504040204" pitchFamily="34" charset="-120"/>
            </a:rPr>
            <a:t>DELETE </a:t>
          </a:r>
          <a:r>
            <a:rPr lang="zh-TW" sz="1500">
              <a:latin typeface="微軟正黑體" panose="020B0604030504040204" pitchFamily="34" charset="-120"/>
              <a:ea typeface="微軟正黑體" panose="020B0604030504040204" pitchFamily="34" charset="-120"/>
            </a:rPr>
            <a:t>方法，方便開發者理解和使用</a:t>
          </a:r>
          <a:endParaRPr lang="en-US" sz="15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0D3A47-491A-4FEA-8B4D-1675B554211E}" type="parTrans" cxnId="{F102DD11-E62B-440D-8A3D-3017C4F54583}">
      <dgm:prSet/>
      <dgm:spPr/>
      <dgm:t>
        <a:bodyPr/>
        <a:lstStyle/>
        <a:p>
          <a:endParaRPr lang="en-US"/>
        </a:p>
      </dgm:t>
    </dgm:pt>
    <dgm:pt modelId="{4EFFC1D2-AD5B-414F-A22B-62AA47C9DE15}" type="sibTrans" cxnId="{F102DD11-E62B-440D-8A3D-3017C4F54583}">
      <dgm:prSet/>
      <dgm:spPr/>
      <dgm:t>
        <a:bodyPr/>
        <a:lstStyle/>
        <a:p>
          <a:endParaRPr lang="en-US"/>
        </a:p>
      </dgm:t>
    </dgm:pt>
    <dgm:pt modelId="{E0EE4918-F77C-439A-8E8D-557427CF67E6}">
      <dgm:prSet custT="1"/>
      <dgm:spPr/>
      <dgm:t>
        <a:bodyPr/>
        <a:lstStyle/>
        <a:p>
          <a:r>
            <a:rPr lang="zh-TW" sz="1500">
              <a:latin typeface="微軟正黑體" panose="020B0604030504040204" pitchFamily="34" charset="-120"/>
              <a:ea typeface="微軟正黑體" panose="020B0604030504040204" pitchFamily="34" charset="-120"/>
            </a:rPr>
            <a:t>簡化版 </a:t>
          </a:r>
          <a:r>
            <a:rPr lang="en-US" sz="1500">
              <a:latin typeface="微軟正黑體" panose="020B0604030504040204" pitchFamily="34" charset="-120"/>
              <a:ea typeface="微軟正黑體" panose="020B0604030504040204" pitchFamily="34" charset="-120"/>
            </a:rPr>
            <a:t>HTTP</a:t>
          </a:r>
          <a:r>
            <a:rPr lang="zh-TW" sz="1500">
              <a:latin typeface="微軟正黑體" panose="020B0604030504040204" pitchFamily="34" charset="-120"/>
              <a:ea typeface="微軟正黑體" panose="020B0604030504040204" pitchFamily="34" charset="-120"/>
            </a:rPr>
            <a:t>，專為 </a:t>
          </a:r>
          <a:r>
            <a:rPr lang="en-US" sz="1500">
              <a:latin typeface="微軟正黑體" panose="020B0604030504040204" pitchFamily="34" charset="-120"/>
              <a:ea typeface="微軟正黑體" panose="020B0604030504040204" pitchFamily="34" charset="-120"/>
            </a:rPr>
            <a:t>IoT </a:t>
          </a:r>
          <a:r>
            <a:rPr lang="zh-TW" sz="1500">
              <a:latin typeface="微軟正黑體" panose="020B0604030504040204" pitchFamily="34" charset="-120"/>
              <a:ea typeface="微軟正黑體" panose="020B0604030504040204" pitchFamily="34" charset="-120"/>
            </a:rPr>
            <a:t>設備量身打造</a:t>
          </a:r>
          <a:endParaRPr lang="en-US" sz="15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4C72F9-D095-49C0-84E6-91E61A9BB070}" type="parTrans" cxnId="{E091907B-DF39-42E1-B46D-5F3018B4136D}">
      <dgm:prSet/>
      <dgm:spPr/>
      <dgm:t>
        <a:bodyPr/>
        <a:lstStyle/>
        <a:p>
          <a:endParaRPr lang="en-US"/>
        </a:p>
      </dgm:t>
    </dgm:pt>
    <dgm:pt modelId="{B3EF0028-63DE-428D-A34A-A98A235D5185}" type="sibTrans" cxnId="{E091907B-DF39-42E1-B46D-5F3018B4136D}">
      <dgm:prSet/>
      <dgm:spPr/>
      <dgm:t>
        <a:bodyPr/>
        <a:lstStyle/>
        <a:p>
          <a:endParaRPr lang="en-US"/>
        </a:p>
      </dgm:t>
    </dgm:pt>
    <dgm:pt modelId="{F696DAA1-8DCA-4B36-AF97-4546D2218321}">
      <dgm:prSet custT="1"/>
      <dgm:spPr/>
      <dgm:t>
        <a:bodyPr/>
        <a:lstStyle/>
        <a:p>
          <a:r>
            <a:rPr 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可靠性選項</a:t>
          </a:r>
          <a:endParaRPr lang="en-US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D854E3-155D-4511-814B-DBD330A9364D}" type="parTrans" cxnId="{F7F574D6-9F06-43D4-85F6-AFDA5EF39807}">
      <dgm:prSet/>
      <dgm:spPr/>
      <dgm:t>
        <a:bodyPr/>
        <a:lstStyle/>
        <a:p>
          <a:endParaRPr lang="en-US"/>
        </a:p>
      </dgm:t>
    </dgm:pt>
    <dgm:pt modelId="{97FE20C0-B495-45C2-8A4F-F576BEDE15F4}" type="sibTrans" cxnId="{F7F574D6-9F06-43D4-85F6-AFDA5EF39807}">
      <dgm:prSet/>
      <dgm:spPr/>
      <dgm:t>
        <a:bodyPr/>
        <a:lstStyle/>
        <a:p>
          <a:endParaRPr lang="en-US"/>
        </a:p>
      </dgm:t>
    </dgm:pt>
    <dgm:pt modelId="{6CECEB29-BFD2-4819-85E9-22BAD4418A94}">
      <dgm:prSet custT="1"/>
      <dgm:spPr/>
      <dgm:t>
        <a:bodyPr/>
        <a:lstStyle/>
        <a:p>
          <a:r>
            <a:rPr lang="zh-TW" sz="1500">
              <a:latin typeface="微軟正黑體" panose="020B0604030504040204" pitchFamily="34" charset="-120"/>
              <a:ea typeface="微軟正黑體" panose="020B0604030504040204" pitchFamily="34" charset="-120"/>
            </a:rPr>
            <a:t>雖然基於 </a:t>
          </a:r>
          <a:r>
            <a:rPr lang="en-US" sz="1500">
              <a:latin typeface="微軟正黑體" panose="020B0604030504040204" pitchFamily="34" charset="-120"/>
              <a:ea typeface="微軟正黑體" panose="020B0604030504040204" pitchFamily="34" charset="-120"/>
            </a:rPr>
            <a:t>UDP</a:t>
          </a:r>
          <a:r>
            <a:rPr lang="zh-TW" sz="150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r>
            <a:rPr lang="en-US" sz="1500">
              <a:latin typeface="微軟正黑體" panose="020B0604030504040204" pitchFamily="34" charset="-120"/>
              <a:ea typeface="微軟正黑體" panose="020B0604030504040204" pitchFamily="34" charset="-120"/>
            </a:rPr>
            <a:t>CoAP </a:t>
          </a:r>
          <a:r>
            <a:rPr lang="zh-TW" sz="1500">
              <a:latin typeface="微軟正黑體" panose="020B0604030504040204" pitchFamily="34" charset="-120"/>
              <a:ea typeface="微軟正黑體" panose="020B0604030504040204" pitchFamily="34" charset="-120"/>
            </a:rPr>
            <a:t>提供可選的可靠傳輸機制（如 </a:t>
          </a:r>
          <a:r>
            <a:rPr lang="en-US" sz="1500">
              <a:latin typeface="微軟正黑體" panose="020B0604030504040204" pitchFamily="34" charset="-120"/>
              <a:ea typeface="微軟正黑體" panose="020B0604030504040204" pitchFamily="34" charset="-120"/>
            </a:rPr>
            <a:t>ACK </a:t>
          </a:r>
          <a:r>
            <a:rPr lang="zh-TW" sz="1500">
              <a:latin typeface="微軟正黑體" panose="020B0604030504040204" pitchFamily="34" charset="-120"/>
              <a:ea typeface="微軟正黑體" panose="020B0604030504040204" pitchFamily="34" charset="-120"/>
            </a:rPr>
            <a:t>確認），在需要時確保數據完整性</a:t>
          </a:r>
          <a:endParaRPr lang="en-US" sz="15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40A67E8-CFC7-496B-9013-9F822E58A30D}" type="parTrans" cxnId="{8B97C56E-321B-4BDB-B4A7-B65A30321819}">
      <dgm:prSet/>
      <dgm:spPr/>
      <dgm:t>
        <a:bodyPr/>
        <a:lstStyle/>
        <a:p>
          <a:endParaRPr lang="en-US"/>
        </a:p>
      </dgm:t>
    </dgm:pt>
    <dgm:pt modelId="{871D8E04-53AC-4245-962E-9A3BB5ED7961}" type="sibTrans" cxnId="{8B97C56E-321B-4BDB-B4A7-B65A30321819}">
      <dgm:prSet/>
      <dgm:spPr/>
      <dgm:t>
        <a:bodyPr/>
        <a:lstStyle/>
        <a:p>
          <a:endParaRPr lang="en-US"/>
        </a:p>
      </dgm:t>
    </dgm:pt>
    <dgm:pt modelId="{67692371-5EAE-44B2-85E1-A2CF93F4C602}" type="pres">
      <dgm:prSet presAssocID="{A1A1F5C2-F713-4204-AF82-8053A98F58BF}" presName="linear" presStyleCnt="0">
        <dgm:presLayoutVars>
          <dgm:dir/>
          <dgm:animLvl val="lvl"/>
          <dgm:resizeHandles val="exact"/>
        </dgm:presLayoutVars>
      </dgm:prSet>
      <dgm:spPr/>
    </dgm:pt>
    <dgm:pt modelId="{83907F90-23A3-4E46-A20C-87A5A410636A}" type="pres">
      <dgm:prSet presAssocID="{5858B63A-DA86-453F-9D3B-65050E4F363F}" presName="parentLin" presStyleCnt="0"/>
      <dgm:spPr/>
    </dgm:pt>
    <dgm:pt modelId="{CEBE2D3B-10BA-4724-890C-5930F23B1AE7}" type="pres">
      <dgm:prSet presAssocID="{5858B63A-DA86-453F-9D3B-65050E4F363F}" presName="parentLeftMargin" presStyleLbl="node1" presStyleIdx="0" presStyleCnt="4"/>
      <dgm:spPr/>
    </dgm:pt>
    <dgm:pt modelId="{D615FBF4-6EDC-44CC-B2B7-49516A725F8B}" type="pres">
      <dgm:prSet presAssocID="{5858B63A-DA86-453F-9D3B-65050E4F36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96988C4-CE29-4CE9-8330-1C177B9D1918}" type="pres">
      <dgm:prSet presAssocID="{5858B63A-DA86-453F-9D3B-65050E4F363F}" presName="negativeSpace" presStyleCnt="0"/>
      <dgm:spPr/>
    </dgm:pt>
    <dgm:pt modelId="{A2FE1826-CA9A-4FD7-B6C2-E9942B430D83}" type="pres">
      <dgm:prSet presAssocID="{5858B63A-DA86-453F-9D3B-65050E4F363F}" presName="childText" presStyleLbl="conFgAcc1" presStyleIdx="0" presStyleCnt="4">
        <dgm:presLayoutVars>
          <dgm:bulletEnabled val="1"/>
        </dgm:presLayoutVars>
      </dgm:prSet>
      <dgm:spPr/>
    </dgm:pt>
    <dgm:pt modelId="{24991BFD-DCF5-4B8E-996D-2A22C594D3BF}" type="pres">
      <dgm:prSet presAssocID="{9C69C157-316C-4A15-B0EE-DD21A5AA7059}" presName="spaceBetweenRectangles" presStyleCnt="0"/>
      <dgm:spPr/>
    </dgm:pt>
    <dgm:pt modelId="{9B25354C-D29F-40AF-B797-781D7AA18BF3}" type="pres">
      <dgm:prSet presAssocID="{D0FADF2A-B7BC-489F-BE54-1EBE0581971E}" presName="parentLin" presStyleCnt="0"/>
      <dgm:spPr/>
    </dgm:pt>
    <dgm:pt modelId="{E79F713A-729F-46A9-9D1D-420500E75112}" type="pres">
      <dgm:prSet presAssocID="{D0FADF2A-B7BC-489F-BE54-1EBE0581971E}" presName="parentLeftMargin" presStyleLbl="node1" presStyleIdx="0" presStyleCnt="4"/>
      <dgm:spPr/>
    </dgm:pt>
    <dgm:pt modelId="{020D7F9A-96F7-4C58-9581-80812C61CB43}" type="pres">
      <dgm:prSet presAssocID="{D0FADF2A-B7BC-489F-BE54-1EBE058197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C9AE81-1F37-4BB2-A020-989F47B85D18}" type="pres">
      <dgm:prSet presAssocID="{D0FADF2A-B7BC-489F-BE54-1EBE0581971E}" presName="negativeSpace" presStyleCnt="0"/>
      <dgm:spPr/>
    </dgm:pt>
    <dgm:pt modelId="{CD368228-DC59-4A2C-88DE-C9477F3C5253}" type="pres">
      <dgm:prSet presAssocID="{D0FADF2A-B7BC-489F-BE54-1EBE0581971E}" presName="childText" presStyleLbl="conFgAcc1" presStyleIdx="1" presStyleCnt="4">
        <dgm:presLayoutVars>
          <dgm:bulletEnabled val="1"/>
        </dgm:presLayoutVars>
      </dgm:prSet>
      <dgm:spPr/>
    </dgm:pt>
    <dgm:pt modelId="{3563DB00-CAD6-4A38-BFC1-2A6F0B7BD226}" type="pres">
      <dgm:prSet presAssocID="{B26DC6DA-6C32-4C3B-9741-1E33AF0326D2}" presName="spaceBetweenRectangles" presStyleCnt="0"/>
      <dgm:spPr/>
    </dgm:pt>
    <dgm:pt modelId="{1BAACE81-EF9F-4343-BF36-17AAF515CB0E}" type="pres">
      <dgm:prSet presAssocID="{0E651F4A-9214-4777-A9B2-FD86A7701818}" presName="parentLin" presStyleCnt="0"/>
      <dgm:spPr/>
    </dgm:pt>
    <dgm:pt modelId="{5541F251-EDB4-45B3-BD93-FCA873791CF9}" type="pres">
      <dgm:prSet presAssocID="{0E651F4A-9214-4777-A9B2-FD86A7701818}" presName="parentLeftMargin" presStyleLbl="node1" presStyleIdx="1" presStyleCnt="4"/>
      <dgm:spPr/>
    </dgm:pt>
    <dgm:pt modelId="{E180A4EF-CD52-4B47-971D-D86ABAB0679C}" type="pres">
      <dgm:prSet presAssocID="{0E651F4A-9214-4777-A9B2-FD86A77018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B79A6F-FA7C-4F4A-9182-64EC4715C86A}" type="pres">
      <dgm:prSet presAssocID="{0E651F4A-9214-4777-A9B2-FD86A7701818}" presName="negativeSpace" presStyleCnt="0"/>
      <dgm:spPr/>
    </dgm:pt>
    <dgm:pt modelId="{1A297216-C726-4385-B848-54C66B489971}" type="pres">
      <dgm:prSet presAssocID="{0E651F4A-9214-4777-A9B2-FD86A7701818}" presName="childText" presStyleLbl="conFgAcc1" presStyleIdx="2" presStyleCnt="4">
        <dgm:presLayoutVars>
          <dgm:bulletEnabled val="1"/>
        </dgm:presLayoutVars>
      </dgm:prSet>
      <dgm:spPr/>
    </dgm:pt>
    <dgm:pt modelId="{1AAFD8CB-5189-4A5D-8AD2-CEEDEF489A05}" type="pres">
      <dgm:prSet presAssocID="{170DEBF8-9698-455A-89DF-7E02EE1736D3}" presName="spaceBetweenRectangles" presStyleCnt="0"/>
      <dgm:spPr/>
    </dgm:pt>
    <dgm:pt modelId="{FF0352D7-8F02-44A7-B59B-B0DDBC7CEF68}" type="pres">
      <dgm:prSet presAssocID="{F696DAA1-8DCA-4B36-AF97-4546D2218321}" presName="parentLin" presStyleCnt="0"/>
      <dgm:spPr/>
    </dgm:pt>
    <dgm:pt modelId="{0CD11CF9-76D2-4E30-9280-DEA2C419D7A1}" type="pres">
      <dgm:prSet presAssocID="{F696DAA1-8DCA-4B36-AF97-4546D2218321}" presName="parentLeftMargin" presStyleLbl="node1" presStyleIdx="2" presStyleCnt="4"/>
      <dgm:spPr/>
    </dgm:pt>
    <dgm:pt modelId="{189DD8EE-DDAF-4F21-B8CF-A98D577C3BC3}" type="pres">
      <dgm:prSet presAssocID="{F696DAA1-8DCA-4B36-AF97-4546D221832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2049697-BF98-402D-88C0-43B4A174268A}" type="pres">
      <dgm:prSet presAssocID="{F696DAA1-8DCA-4B36-AF97-4546D2218321}" presName="negativeSpace" presStyleCnt="0"/>
      <dgm:spPr/>
    </dgm:pt>
    <dgm:pt modelId="{F08AFFCA-A05F-437E-8162-C9BDA8851538}" type="pres">
      <dgm:prSet presAssocID="{F696DAA1-8DCA-4B36-AF97-4546D221832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5BF120B-40AD-4799-AD2D-76B97734E3EF}" srcId="{D0FADF2A-B7BC-489F-BE54-1EBE0581971E}" destId="{E97449A0-6F11-4904-8231-0248EB3B9CA2}" srcOrd="0" destOrd="0" parTransId="{F7415E45-4602-4BE1-A934-BA6C00B71EB9}" sibTransId="{5EBB82E6-73E7-4A3C-8448-447329A1F699}"/>
    <dgm:cxn modelId="{F102DD11-E62B-440D-8A3D-3017C4F54583}" srcId="{0E651F4A-9214-4777-A9B2-FD86A7701818}" destId="{CAFF6685-8F3B-43D1-B13D-6479B62F6820}" srcOrd="0" destOrd="0" parTransId="{540D3A47-491A-4FEA-8B4D-1675B554211E}" sibTransId="{4EFFC1D2-AD5B-414F-A22B-62AA47C9DE15}"/>
    <dgm:cxn modelId="{2D1E7623-FFE8-4F64-8D02-3C3EE2BCD84E}" srcId="{D0FADF2A-B7BC-489F-BE54-1EBE0581971E}" destId="{927EA8CF-481B-4B85-9230-6CC0C97FB4D2}" srcOrd="1" destOrd="0" parTransId="{899BEC98-A9FC-48A4-A8AB-5845DA51E6FC}" sibTransId="{3A715DE3-3143-4A21-9615-BFDAB3B765AF}"/>
    <dgm:cxn modelId="{E5590234-151F-4320-B0C2-7D8CD7360E6F}" type="presOf" srcId="{E0EE4918-F77C-439A-8E8D-557427CF67E6}" destId="{1A297216-C726-4385-B848-54C66B489971}" srcOrd="0" destOrd="1" presId="urn:microsoft.com/office/officeart/2005/8/layout/list1"/>
    <dgm:cxn modelId="{4D534635-8504-4C01-9CBD-771DAA5F6019}" type="presOf" srcId="{D0FADF2A-B7BC-489F-BE54-1EBE0581971E}" destId="{E79F713A-729F-46A9-9D1D-420500E75112}" srcOrd="0" destOrd="0" presId="urn:microsoft.com/office/officeart/2005/8/layout/list1"/>
    <dgm:cxn modelId="{E6D76036-6FE5-4BCA-A323-C8EE21486514}" type="presOf" srcId="{0E651F4A-9214-4777-A9B2-FD86A7701818}" destId="{5541F251-EDB4-45B3-BD93-FCA873791CF9}" srcOrd="0" destOrd="0" presId="urn:microsoft.com/office/officeart/2005/8/layout/list1"/>
    <dgm:cxn modelId="{4C1DD03A-6D11-4655-A3B4-4B12C60A5F93}" type="presOf" srcId="{D0FADF2A-B7BC-489F-BE54-1EBE0581971E}" destId="{020D7F9A-96F7-4C58-9581-80812C61CB43}" srcOrd="1" destOrd="0" presId="urn:microsoft.com/office/officeart/2005/8/layout/list1"/>
    <dgm:cxn modelId="{BAD80841-2F2D-41C8-AC6F-B73CC1014365}" type="presOf" srcId="{240D35A3-8F0A-4DF6-B297-134988EFE290}" destId="{A2FE1826-CA9A-4FD7-B6C2-E9942B430D83}" srcOrd="0" destOrd="1" presId="urn:microsoft.com/office/officeart/2005/8/layout/list1"/>
    <dgm:cxn modelId="{E12E4542-C30B-412D-BCE1-4EBD6E5D7061}" type="presOf" srcId="{5858B63A-DA86-453F-9D3B-65050E4F363F}" destId="{D615FBF4-6EDC-44CC-B2B7-49516A725F8B}" srcOrd="1" destOrd="0" presId="urn:microsoft.com/office/officeart/2005/8/layout/list1"/>
    <dgm:cxn modelId="{D267344B-BAFA-498D-9F5A-23BE55B2D3B8}" type="presOf" srcId="{A1A1F5C2-F713-4204-AF82-8053A98F58BF}" destId="{67692371-5EAE-44B2-85E1-A2CF93F4C602}" srcOrd="0" destOrd="0" presId="urn:microsoft.com/office/officeart/2005/8/layout/list1"/>
    <dgm:cxn modelId="{8B97C56E-321B-4BDB-B4A7-B65A30321819}" srcId="{F696DAA1-8DCA-4B36-AF97-4546D2218321}" destId="{6CECEB29-BFD2-4819-85E9-22BAD4418A94}" srcOrd="0" destOrd="0" parTransId="{040A67E8-CFC7-496B-9013-9F822E58A30D}" sibTransId="{871D8E04-53AC-4245-962E-9A3BB5ED7961}"/>
    <dgm:cxn modelId="{91D19B4F-0496-4E5F-B7E0-58625AE5B47A}" type="presOf" srcId="{F696DAA1-8DCA-4B36-AF97-4546D2218321}" destId="{0CD11CF9-76D2-4E30-9280-DEA2C419D7A1}" srcOrd="0" destOrd="0" presId="urn:microsoft.com/office/officeart/2005/8/layout/list1"/>
    <dgm:cxn modelId="{967E4252-E01E-45F3-95C8-21B090BF0E8C}" type="presOf" srcId="{FAE14A94-2416-4536-99C1-6E7DE506B83A}" destId="{A2FE1826-CA9A-4FD7-B6C2-E9942B430D83}" srcOrd="0" destOrd="0" presId="urn:microsoft.com/office/officeart/2005/8/layout/list1"/>
    <dgm:cxn modelId="{FF8DD878-9E60-47AA-A258-C7236B5C6F8A}" srcId="{A1A1F5C2-F713-4204-AF82-8053A98F58BF}" destId="{5858B63A-DA86-453F-9D3B-65050E4F363F}" srcOrd="0" destOrd="0" parTransId="{DBC4AFB8-F973-4015-ADA9-7E0C71089624}" sibTransId="{9C69C157-316C-4A15-B0EE-DD21A5AA7059}"/>
    <dgm:cxn modelId="{A7731659-4E45-42CE-833C-5B2479F22C06}" srcId="{A1A1F5C2-F713-4204-AF82-8053A98F58BF}" destId="{D0FADF2A-B7BC-489F-BE54-1EBE0581971E}" srcOrd="1" destOrd="0" parTransId="{F9DEF6E1-F9AB-4011-A1B7-BAD6C481400C}" sibTransId="{B26DC6DA-6C32-4C3B-9741-1E33AF0326D2}"/>
    <dgm:cxn modelId="{E091907B-DF39-42E1-B46D-5F3018B4136D}" srcId="{0E651F4A-9214-4777-A9B2-FD86A7701818}" destId="{E0EE4918-F77C-439A-8E8D-557427CF67E6}" srcOrd="1" destOrd="0" parTransId="{6A4C72F9-D095-49C0-84E6-91E61A9BB070}" sibTransId="{B3EF0028-63DE-428D-A34A-A98A235D5185}"/>
    <dgm:cxn modelId="{717C439B-C475-40B1-999B-51236737AC32}" srcId="{5858B63A-DA86-453F-9D3B-65050E4F363F}" destId="{240D35A3-8F0A-4DF6-B297-134988EFE290}" srcOrd="1" destOrd="0" parTransId="{9E70C5C7-C8C4-4010-8192-14F3501AF1C1}" sibTransId="{522445A8-F0E8-460A-8068-505A1BF7087F}"/>
    <dgm:cxn modelId="{DA7430B6-C31B-462D-A207-1E0123F3009D}" type="presOf" srcId="{E97449A0-6F11-4904-8231-0248EB3B9CA2}" destId="{CD368228-DC59-4A2C-88DE-C9477F3C5253}" srcOrd="0" destOrd="0" presId="urn:microsoft.com/office/officeart/2005/8/layout/list1"/>
    <dgm:cxn modelId="{4B1855B7-EEFF-4008-AEB1-A313ED579BE6}" type="presOf" srcId="{6CECEB29-BFD2-4819-85E9-22BAD4418A94}" destId="{F08AFFCA-A05F-437E-8162-C9BDA8851538}" srcOrd="0" destOrd="0" presId="urn:microsoft.com/office/officeart/2005/8/layout/list1"/>
    <dgm:cxn modelId="{F28451C7-0FD9-4DA7-BD95-D57512F18F9A}" type="presOf" srcId="{0E651F4A-9214-4777-A9B2-FD86A7701818}" destId="{E180A4EF-CD52-4B47-971D-D86ABAB0679C}" srcOrd="1" destOrd="0" presId="urn:microsoft.com/office/officeart/2005/8/layout/list1"/>
    <dgm:cxn modelId="{7F0493C7-BB3F-481F-9CAB-9FF80D478EC8}" type="presOf" srcId="{CAFF6685-8F3B-43D1-B13D-6479B62F6820}" destId="{1A297216-C726-4385-B848-54C66B489971}" srcOrd="0" destOrd="0" presId="urn:microsoft.com/office/officeart/2005/8/layout/list1"/>
    <dgm:cxn modelId="{856B94CF-3934-47EF-BDE1-99782A1C9CA3}" type="presOf" srcId="{5858B63A-DA86-453F-9D3B-65050E4F363F}" destId="{CEBE2D3B-10BA-4724-890C-5930F23B1AE7}" srcOrd="0" destOrd="0" presId="urn:microsoft.com/office/officeart/2005/8/layout/list1"/>
    <dgm:cxn modelId="{A8B44ED4-C5D4-4D3D-8184-EEDEFD39F497}" type="presOf" srcId="{927EA8CF-481B-4B85-9230-6CC0C97FB4D2}" destId="{CD368228-DC59-4A2C-88DE-C9477F3C5253}" srcOrd="0" destOrd="1" presId="urn:microsoft.com/office/officeart/2005/8/layout/list1"/>
    <dgm:cxn modelId="{F7F574D6-9F06-43D4-85F6-AFDA5EF39807}" srcId="{A1A1F5C2-F713-4204-AF82-8053A98F58BF}" destId="{F696DAA1-8DCA-4B36-AF97-4546D2218321}" srcOrd="3" destOrd="0" parTransId="{FED854E3-155D-4511-814B-DBD330A9364D}" sibTransId="{97FE20C0-B495-45C2-8A4F-F576BEDE15F4}"/>
    <dgm:cxn modelId="{346D8DD6-FD52-41E0-B604-40D3E215BC01}" type="presOf" srcId="{F696DAA1-8DCA-4B36-AF97-4546D2218321}" destId="{189DD8EE-DDAF-4F21-B8CF-A98D577C3BC3}" srcOrd="1" destOrd="0" presId="urn:microsoft.com/office/officeart/2005/8/layout/list1"/>
    <dgm:cxn modelId="{70E327EA-BA0A-49DE-9C88-4A300E5B8765}" srcId="{5858B63A-DA86-453F-9D3B-65050E4F363F}" destId="{FAE14A94-2416-4536-99C1-6E7DE506B83A}" srcOrd="0" destOrd="0" parTransId="{E6E4A5CA-BD15-4EFE-894E-EE9F5AA9B343}" sibTransId="{70A9C372-F5D5-420F-B4EC-EA45E3BFD749}"/>
    <dgm:cxn modelId="{ADB8F9F2-74E6-48AC-AADD-315B4C01E4D3}" srcId="{A1A1F5C2-F713-4204-AF82-8053A98F58BF}" destId="{0E651F4A-9214-4777-A9B2-FD86A7701818}" srcOrd="2" destOrd="0" parTransId="{CC2EEB4D-2AF6-4780-968F-87CDE425585E}" sibTransId="{170DEBF8-9698-455A-89DF-7E02EE1736D3}"/>
    <dgm:cxn modelId="{53DD9253-C89A-4889-814A-48CC0C7AD7F1}" type="presParOf" srcId="{67692371-5EAE-44B2-85E1-A2CF93F4C602}" destId="{83907F90-23A3-4E46-A20C-87A5A410636A}" srcOrd="0" destOrd="0" presId="urn:microsoft.com/office/officeart/2005/8/layout/list1"/>
    <dgm:cxn modelId="{30C56FBF-4F3C-491D-B73B-CD9AA44C2931}" type="presParOf" srcId="{83907F90-23A3-4E46-A20C-87A5A410636A}" destId="{CEBE2D3B-10BA-4724-890C-5930F23B1AE7}" srcOrd="0" destOrd="0" presId="urn:microsoft.com/office/officeart/2005/8/layout/list1"/>
    <dgm:cxn modelId="{F27BD910-EFBD-49FC-980F-89D078308441}" type="presParOf" srcId="{83907F90-23A3-4E46-A20C-87A5A410636A}" destId="{D615FBF4-6EDC-44CC-B2B7-49516A725F8B}" srcOrd="1" destOrd="0" presId="urn:microsoft.com/office/officeart/2005/8/layout/list1"/>
    <dgm:cxn modelId="{846FACA5-996F-48A5-99AD-B58511650D48}" type="presParOf" srcId="{67692371-5EAE-44B2-85E1-A2CF93F4C602}" destId="{C96988C4-CE29-4CE9-8330-1C177B9D1918}" srcOrd="1" destOrd="0" presId="urn:microsoft.com/office/officeart/2005/8/layout/list1"/>
    <dgm:cxn modelId="{E632862F-A33A-47BE-992B-EA266CD65E85}" type="presParOf" srcId="{67692371-5EAE-44B2-85E1-A2CF93F4C602}" destId="{A2FE1826-CA9A-4FD7-B6C2-E9942B430D83}" srcOrd="2" destOrd="0" presId="urn:microsoft.com/office/officeart/2005/8/layout/list1"/>
    <dgm:cxn modelId="{F604DC05-0772-474C-AC01-EADB3C4BCFA0}" type="presParOf" srcId="{67692371-5EAE-44B2-85E1-A2CF93F4C602}" destId="{24991BFD-DCF5-4B8E-996D-2A22C594D3BF}" srcOrd="3" destOrd="0" presId="urn:microsoft.com/office/officeart/2005/8/layout/list1"/>
    <dgm:cxn modelId="{DB06B46A-60D0-4D03-B050-3C08D0066D16}" type="presParOf" srcId="{67692371-5EAE-44B2-85E1-A2CF93F4C602}" destId="{9B25354C-D29F-40AF-B797-781D7AA18BF3}" srcOrd="4" destOrd="0" presId="urn:microsoft.com/office/officeart/2005/8/layout/list1"/>
    <dgm:cxn modelId="{582121EA-8433-4FA3-9BC0-FE8A6FCE8581}" type="presParOf" srcId="{9B25354C-D29F-40AF-B797-781D7AA18BF3}" destId="{E79F713A-729F-46A9-9D1D-420500E75112}" srcOrd="0" destOrd="0" presId="urn:microsoft.com/office/officeart/2005/8/layout/list1"/>
    <dgm:cxn modelId="{A3D93297-C073-42C0-8FE9-D44AC8AE331E}" type="presParOf" srcId="{9B25354C-D29F-40AF-B797-781D7AA18BF3}" destId="{020D7F9A-96F7-4C58-9581-80812C61CB43}" srcOrd="1" destOrd="0" presId="urn:microsoft.com/office/officeart/2005/8/layout/list1"/>
    <dgm:cxn modelId="{FBB7D174-D97B-453D-9C1B-CF187DB4CDDE}" type="presParOf" srcId="{67692371-5EAE-44B2-85E1-A2CF93F4C602}" destId="{5AC9AE81-1F37-4BB2-A020-989F47B85D18}" srcOrd="5" destOrd="0" presId="urn:microsoft.com/office/officeart/2005/8/layout/list1"/>
    <dgm:cxn modelId="{D06C40A5-2B33-434B-B919-FCA4C9099CB8}" type="presParOf" srcId="{67692371-5EAE-44B2-85E1-A2CF93F4C602}" destId="{CD368228-DC59-4A2C-88DE-C9477F3C5253}" srcOrd="6" destOrd="0" presId="urn:microsoft.com/office/officeart/2005/8/layout/list1"/>
    <dgm:cxn modelId="{EAB6E8A4-4408-4510-BE05-3DA90E69AB90}" type="presParOf" srcId="{67692371-5EAE-44B2-85E1-A2CF93F4C602}" destId="{3563DB00-CAD6-4A38-BFC1-2A6F0B7BD226}" srcOrd="7" destOrd="0" presId="urn:microsoft.com/office/officeart/2005/8/layout/list1"/>
    <dgm:cxn modelId="{B70FB5EA-24D3-43DB-84F6-927A60209922}" type="presParOf" srcId="{67692371-5EAE-44B2-85E1-A2CF93F4C602}" destId="{1BAACE81-EF9F-4343-BF36-17AAF515CB0E}" srcOrd="8" destOrd="0" presId="urn:microsoft.com/office/officeart/2005/8/layout/list1"/>
    <dgm:cxn modelId="{82A1C300-1F4E-4699-9DAF-2B38D92D7593}" type="presParOf" srcId="{1BAACE81-EF9F-4343-BF36-17AAF515CB0E}" destId="{5541F251-EDB4-45B3-BD93-FCA873791CF9}" srcOrd="0" destOrd="0" presId="urn:microsoft.com/office/officeart/2005/8/layout/list1"/>
    <dgm:cxn modelId="{6401F1DE-2E9C-419B-8AC4-9F9BC21073E7}" type="presParOf" srcId="{1BAACE81-EF9F-4343-BF36-17AAF515CB0E}" destId="{E180A4EF-CD52-4B47-971D-D86ABAB0679C}" srcOrd="1" destOrd="0" presId="urn:microsoft.com/office/officeart/2005/8/layout/list1"/>
    <dgm:cxn modelId="{A2BF04B9-0A41-43B7-B4D4-B97AD7EF4C0A}" type="presParOf" srcId="{67692371-5EAE-44B2-85E1-A2CF93F4C602}" destId="{13B79A6F-FA7C-4F4A-9182-64EC4715C86A}" srcOrd="9" destOrd="0" presId="urn:microsoft.com/office/officeart/2005/8/layout/list1"/>
    <dgm:cxn modelId="{C7755028-CC55-4832-8CCF-D382F5EB2F6E}" type="presParOf" srcId="{67692371-5EAE-44B2-85E1-A2CF93F4C602}" destId="{1A297216-C726-4385-B848-54C66B489971}" srcOrd="10" destOrd="0" presId="urn:microsoft.com/office/officeart/2005/8/layout/list1"/>
    <dgm:cxn modelId="{C7BBF898-15C2-42DD-94C6-1EAFA2EFEB02}" type="presParOf" srcId="{67692371-5EAE-44B2-85E1-A2CF93F4C602}" destId="{1AAFD8CB-5189-4A5D-8AD2-CEEDEF489A05}" srcOrd="11" destOrd="0" presId="urn:microsoft.com/office/officeart/2005/8/layout/list1"/>
    <dgm:cxn modelId="{E52F2909-907D-4D2E-9980-99CAA04AFCD1}" type="presParOf" srcId="{67692371-5EAE-44B2-85E1-A2CF93F4C602}" destId="{FF0352D7-8F02-44A7-B59B-B0DDBC7CEF68}" srcOrd="12" destOrd="0" presId="urn:microsoft.com/office/officeart/2005/8/layout/list1"/>
    <dgm:cxn modelId="{D3A2D067-08DB-45D0-BD78-B133E1739AA6}" type="presParOf" srcId="{FF0352D7-8F02-44A7-B59B-B0DDBC7CEF68}" destId="{0CD11CF9-76D2-4E30-9280-DEA2C419D7A1}" srcOrd="0" destOrd="0" presId="urn:microsoft.com/office/officeart/2005/8/layout/list1"/>
    <dgm:cxn modelId="{7FD8370A-ED8E-48BB-B059-A73307DF50E1}" type="presParOf" srcId="{FF0352D7-8F02-44A7-B59B-B0DDBC7CEF68}" destId="{189DD8EE-DDAF-4F21-B8CF-A98D577C3BC3}" srcOrd="1" destOrd="0" presId="urn:microsoft.com/office/officeart/2005/8/layout/list1"/>
    <dgm:cxn modelId="{A03342A8-96D3-4AA9-A7F9-FE7643F0AAC9}" type="presParOf" srcId="{67692371-5EAE-44B2-85E1-A2CF93F4C602}" destId="{32049697-BF98-402D-88C0-43B4A174268A}" srcOrd="13" destOrd="0" presId="urn:microsoft.com/office/officeart/2005/8/layout/list1"/>
    <dgm:cxn modelId="{D96C844E-8C5C-45D5-A963-4B6F2138263D}" type="presParOf" srcId="{67692371-5EAE-44B2-85E1-A2CF93F4C602}" destId="{F08AFFCA-A05F-437E-8162-C9BDA885153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DE5E92-9A97-4DED-955D-708B35CCFE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EA7400-D90D-42DE-807B-CA008A87CC94}">
      <dgm:prSet/>
      <dgm:spPr/>
      <dgm:t>
        <a:bodyPr/>
        <a:lstStyle/>
        <a:p>
          <a:r>
            <a:rPr lang="zh-TW">
              <a:latin typeface="Consolas" panose="020B0609020204030204" pitchFamily="49" charset="0"/>
            </a:rPr>
            <a:t>客戶端請求</a:t>
          </a:r>
          <a:endParaRPr lang="en-US">
            <a:latin typeface="Consolas" panose="020B0609020204030204" pitchFamily="49" charset="0"/>
          </a:endParaRPr>
        </a:p>
      </dgm:t>
    </dgm:pt>
    <dgm:pt modelId="{37E7E3CE-9CE3-4296-9522-82E2CFB6CF07}" type="parTrans" cxnId="{52B59A3E-D64B-45CD-8BE6-9B0DB5F55C58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B8C0963-2540-482D-8404-449BB818EA1E}" type="sibTrans" cxnId="{52B59A3E-D64B-45CD-8BE6-9B0DB5F55C58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20778CC-5CEE-46DA-986C-24F402F6FD19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0.01 : GET, </a:t>
          </a:r>
          <a:r>
            <a:rPr lang="zh-TW">
              <a:latin typeface="Consolas" panose="020B0609020204030204" pitchFamily="49" charset="0"/>
            </a:rPr>
            <a:t>獲取資源</a:t>
          </a:r>
          <a:endParaRPr lang="en-US">
            <a:latin typeface="Consolas" panose="020B0609020204030204" pitchFamily="49" charset="0"/>
          </a:endParaRPr>
        </a:p>
      </dgm:t>
    </dgm:pt>
    <dgm:pt modelId="{3D3EF967-7E1E-4955-B327-F60B51C63F51}" type="parTrans" cxnId="{893113BF-E6A2-4332-8A06-CDFB48FB0B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3570CFC-80F1-4D7F-A082-F6B125C2A435}" type="sibTrans" cxnId="{893113BF-E6A2-4332-8A06-CDFB48FB0B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0B4223B-303F-4F54-A0BD-2D5907F72A92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0.02 : POST, </a:t>
          </a:r>
          <a:r>
            <a:rPr lang="zh-TW">
              <a:latin typeface="Consolas" panose="020B0609020204030204" pitchFamily="49" charset="0"/>
            </a:rPr>
            <a:t>創建資源</a:t>
          </a:r>
          <a:endParaRPr lang="en-US">
            <a:latin typeface="Consolas" panose="020B0609020204030204" pitchFamily="49" charset="0"/>
          </a:endParaRPr>
        </a:p>
      </dgm:t>
    </dgm:pt>
    <dgm:pt modelId="{14209981-C08F-405D-B169-57C0E7F22F00}" type="parTrans" cxnId="{5CA70A77-2CFB-41F1-8D91-36695D1FAC5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2CD1C6B-348F-41C4-BF66-BBF2BCB3DD2D}" type="sibTrans" cxnId="{5CA70A77-2CFB-41F1-8D91-36695D1FAC5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C432DE3-0F23-4122-B550-485DEF93BA40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0.03 : PUT, </a:t>
          </a:r>
          <a:r>
            <a:rPr lang="zh-TW">
              <a:latin typeface="Consolas" panose="020B0609020204030204" pitchFamily="49" charset="0"/>
            </a:rPr>
            <a:t>更新資源</a:t>
          </a:r>
          <a:endParaRPr lang="en-US">
            <a:latin typeface="Consolas" panose="020B0609020204030204" pitchFamily="49" charset="0"/>
          </a:endParaRPr>
        </a:p>
      </dgm:t>
    </dgm:pt>
    <dgm:pt modelId="{01928B00-2835-460D-B7E6-722BFDA0488E}" type="parTrans" cxnId="{BA3AB297-4A49-4432-B845-DEBAF645D94F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AA80C7F-0D4E-464C-9E5F-50BB92958349}" type="sibTrans" cxnId="{BA3AB297-4A49-4432-B845-DEBAF645D94F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8167ABDA-81DD-4382-B7EC-36D0F261DB77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0.04 : DELETE, </a:t>
          </a:r>
          <a:r>
            <a:rPr lang="zh-TW">
              <a:latin typeface="Consolas" panose="020B0609020204030204" pitchFamily="49" charset="0"/>
            </a:rPr>
            <a:t>刪除資源</a:t>
          </a:r>
          <a:endParaRPr lang="en-US">
            <a:latin typeface="Consolas" panose="020B0609020204030204" pitchFamily="49" charset="0"/>
          </a:endParaRPr>
        </a:p>
      </dgm:t>
    </dgm:pt>
    <dgm:pt modelId="{1AED563A-E91B-4A11-9BC7-66D9614C2E40}" type="parTrans" cxnId="{1276F654-37D1-4FCE-B1CC-77C481283E7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8904D1D-EFEF-452E-9E0A-B702C260546A}" type="sibTrans" cxnId="{1276F654-37D1-4FCE-B1CC-77C481283E7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BD660A9-E4B8-457D-BD2F-A13DACF981DF}">
      <dgm:prSet/>
      <dgm:spPr/>
      <dgm:t>
        <a:bodyPr/>
        <a:lstStyle/>
        <a:p>
          <a:r>
            <a:rPr lang="zh-TW">
              <a:latin typeface="Consolas" panose="020B0609020204030204" pitchFamily="49" charset="0"/>
            </a:rPr>
            <a:t>伺服器回應</a:t>
          </a:r>
          <a:endParaRPr lang="en-US">
            <a:latin typeface="Consolas" panose="020B0609020204030204" pitchFamily="49" charset="0"/>
          </a:endParaRPr>
        </a:p>
      </dgm:t>
    </dgm:pt>
    <dgm:pt modelId="{E115A3EA-966A-46A8-A268-CBA15DF534FD}" type="parTrans" cxnId="{FAA5E093-15E8-4470-8A10-52548479A57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12447E1-6115-431F-B484-FF7909784968}" type="sibTrans" cxnId="{FAA5E093-15E8-4470-8A10-52548479A57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BCB294B-DE33-46A8-9ED1-D1069E08FC2A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4.04 : Not Found, </a:t>
          </a:r>
          <a:r>
            <a:rPr lang="zh-TW">
              <a:latin typeface="Consolas" panose="020B0609020204030204" pitchFamily="49" charset="0"/>
            </a:rPr>
            <a:t>請求的資源不存在</a:t>
          </a:r>
          <a:endParaRPr lang="en-US">
            <a:latin typeface="Consolas" panose="020B0609020204030204" pitchFamily="49" charset="0"/>
          </a:endParaRPr>
        </a:p>
      </dgm:t>
    </dgm:pt>
    <dgm:pt modelId="{1CD55931-ACE6-4242-9D5D-E848088F7506}" type="parTrans" cxnId="{0E86809A-8D9D-4028-8EF8-9EA922F541C4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4C8C659-EF0D-4AC0-B9D1-2C3BFACD5C7B}" type="sibTrans" cxnId="{0E86809A-8D9D-4028-8EF8-9EA922F541C4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04954660-DC4F-4BF1-AA2B-A6816B902DAA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4.05 : Method Not Allowed, </a:t>
          </a:r>
          <a:r>
            <a:rPr lang="zh-TW">
              <a:latin typeface="Consolas" panose="020B0609020204030204" pitchFamily="49" charset="0"/>
            </a:rPr>
            <a:t>請求方法不被允許</a:t>
          </a:r>
          <a:endParaRPr lang="en-US">
            <a:latin typeface="Consolas" panose="020B0609020204030204" pitchFamily="49" charset="0"/>
          </a:endParaRPr>
        </a:p>
      </dgm:t>
    </dgm:pt>
    <dgm:pt modelId="{BF5841E8-CBA1-46A7-8796-C1A4C5550C18}" type="parTrans" cxnId="{8CF3833A-E681-416F-9349-042EE6D899EC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1A76546-F727-40B1-ACD5-C63F27DBAFDA}" type="sibTrans" cxnId="{8CF3833A-E681-416F-9349-042EE6D899EC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72126764-2577-4FF4-BE48-56C60EB0BF04}" type="pres">
      <dgm:prSet presAssocID="{FBDE5E92-9A97-4DED-955D-708B35CCFEE2}" presName="linear" presStyleCnt="0">
        <dgm:presLayoutVars>
          <dgm:animLvl val="lvl"/>
          <dgm:resizeHandles val="exact"/>
        </dgm:presLayoutVars>
      </dgm:prSet>
      <dgm:spPr/>
    </dgm:pt>
    <dgm:pt modelId="{AD2B38A8-B0B8-4909-B99F-3A2AAEF51FBF}" type="pres">
      <dgm:prSet presAssocID="{E6EA7400-D90D-42DE-807B-CA008A87CC9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C551722-A13C-4580-BE2A-F979B27F42DB}" type="pres">
      <dgm:prSet presAssocID="{E6EA7400-D90D-42DE-807B-CA008A87CC94}" presName="childText" presStyleLbl="revTx" presStyleIdx="0" presStyleCnt="2">
        <dgm:presLayoutVars>
          <dgm:bulletEnabled val="1"/>
        </dgm:presLayoutVars>
      </dgm:prSet>
      <dgm:spPr/>
    </dgm:pt>
    <dgm:pt modelId="{7DB935DF-068F-45D1-8910-3A9C55211927}" type="pres">
      <dgm:prSet presAssocID="{ABD660A9-E4B8-457D-BD2F-A13DACF981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14AAF71-2444-467D-96BC-656F9128DE49}" type="pres">
      <dgm:prSet presAssocID="{ABD660A9-E4B8-457D-BD2F-A13DACF981D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B621E25-5C58-4E3D-B537-6F5C5EACE430}" type="presOf" srcId="{ABD660A9-E4B8-457D-BD2F-A13DACF981DF}" destId="{7DB935DF-068F-45D1-8910-3A9C55211927}" srcOrd="0" destOrd="0" presId="urn:microsoft.com/office/officeart/2005/8/layout/vList2"/>
    <dgm:cxn modelId="{27E11438-601E-441E-A3B0-5B09B6D042FB}" type="presOf" srcId="{C20778CC-5CEE-46DA-986C-24F402F6FD19}" destId="{AC551722-A13C-4580-BE2A-F979B27F42DB}" srcOrd="0" destOrd="0" presId="urn:microsoft.com/office/officeart/2005/8/layout/vList2"/>
    <dgm:cxn modelId="{8CF3833A-E681-416F-9349-042EE6D899EC}" srcId="{ABD660A9-E4B8-457D-BD2F-A13DACF981DF}" destId="{04954660-DC4F-4BF1-AA2B-A6816B902DAA}" srcOrd="1" destOrd="0" parTransId="{BF5841E8-CBA1-46A7-8796-C1A4C5550C18}" sibTransId="{31A76546-F727-40B1-ACD5-C63F27DBAFDA}"/>
    <dgm:cxn modelId="{52B59A3E-D64B-45CD-8BE6-9B0DB5F55C58}" srcId="{FBDE5E92-9A97-4DED-955D-708B35CCFEE2}" destId="{E6EA7400-D90D-42DE-807B-CA008A87CC94}" srcOrd="0" destOrd="0" parTransId="{37E7E3CE-9CE3-4296-9522-82E2CFB6CF07}" sibTransId="{CB8C0963-2540-482D-8404-449BB818EA1E}"/>
    <dgm:cxn modelId="{5CBE2D42-3CA8-432B-9367-B719E5A59387}" type="presOf" srcId="{30B4223B-303F-4F54-A0BD-2D5907F72A92}" destId="{AC551722-A13C-4580-BE2A-F979B27F42DB}" srcOrd="0" destOrd="1" presId="urn:microsoft.com/office/officeart/2005/8/layout/vList2"/>
    <dgm:cxn modelId="{1276F654-37D1-4FCE-B1CC-77C481283E72}" srcId="{E6EA7400-D90D-42DE-807B-CA008A87CC94}" destId="{8167ABDA-81DD-4382-B7EC-36D0F261DB77}" srcOrd="3" destOrd="0" parTransId="{1AED563A-E91B-4A11-9BC7-66D9614C2E40}" sibTransId="{38904D1D-EFEF-452E-9E0A-B702C260546A}"/>
    <dgm:cxn modelId="{5CA70A77-2CFB-41F1-8D91-36695D1FAC52}" srcId="{E6EA7400-D90D-42DE-807B-CA008A87CC94}" destId="{30B4223B-303F-4F54-A0BD-2D5907F72A92}" srcOrd="1" destOrd="0" parTransId="{14209981-C08F-405D-B169-57C0E7F22F00}" sibTransId="{C2CD1C6B-348F-41C4-BF66-BBF2BCB3DD2D}"/>
    <dgm:cxn modelId="{CE009686-62E4-4A47-B2E3-D57F6A94BF6A}" type="presOf" srcId="{FBDE5E92-9A97-4DED-955D-708B35CCFEE2}" destId="{72126764-2577-4FF4-BE48-56C60EB0BF04}" srcOrd="0" destOrd="0" presId="urn:microsoft.com/office/officeart/2005/8/layout/vList2"/>
    <dgm:cxn modelId="{FAA5E093-15E8-4470-8A10-52548479A572}" srcId="{FBDE5E92-9A97-4DED-955D-708B35CCFEE2}" destId="{ABD660A9-E4B8-457D-BD2F-A13DACF981DF}" srcOrd="1" destOrd="0" parTransId="{E115A3EA-966A-46A8-A268-CBA15DF534FD}" sibTransId="{412447E1-6115-431F-B484-FF7909784968}"/>
    <dgm:cxn modelId="{BA3AB297-4A49-4432-B845-DEBAF645D94F}" srcId="{E6EA7400-D90D-42DE-807B-CA008A87CC94}" destId="{6C432DE3-0F23-4122-B550-485DEF93BA40}" srcOrd="2" destOrd="0" parTransId="{01928B00-2835-460D-B7E6-722BFDA0488E}" sibTransId="{3AA80C7F-0D4E-464C-9E5F-50BB92958349}"/>
    <dgm:cxn modelId="{0E86809A-8D9D-4028-8EF8-9EA922F541C4}" srcId="{ABD660A9-E4B8-457D-BD2F-A13DACF981DF}" destId="{2BCB294B-DE33-46A8-9ED1-D1069E08FC2A}" srcOrd="0" destOrd="0" parTransId="{1CD55931-ACE6-4242-9D5D-E848088F7506}" sibTransId="{B4C8C659-EF0D-4AC0-B9D1-2C3BFACD5C7B}"/>
    <dgm:cxn modelId="{2746629D-7173-42E4-873B-FD94156A8917}" type="presOf" srcId="{8167ABDA-81DD-4382-B7EC-36D0F261DB77}" destId="{AC551722-A13C-4580-BE2A-F979B27F42DB}" srcOrd="0" destOrd="3" presId="urn:microsoft.com/office/officeart/2005/8/layout/vList2"/>
    <dgm:cxn modelId="{607032AC-440C-4E7B-9309-76149B0A6214}" type="presOf" srcId="{04954660-DC4F-4BF1-AA2B-A6816B902DAA}" destId="{614AAF71-2444-467D-96BC-656F9128DE49}" srcOrd="0" destOrd="1" presId="urn:microsoft.com/office/officeart/2005/8/layout/vList2"/>
    <dgm:cxn modelId="{3672D5AF-943A-41EC-AE52-CAD3185DAD86}" type="presOf" srcId="{6C432DE3-0F23-4122-B550-485DEF93BA40}" destId="{AC551722-A13C-4580-BE2A-F979B27F42DB}" srcOrd="0" destOrd="2" presId="urn:microsoft.com/office/officeart/2005/8/layout/vList2"/>
    <dgm:cxn modelId="{893113BF-E6A2-4332-8A06-CDFB48FB0BC2}" srcId="{E6EA7400-D90D-42DE-807B-CA008A87CC94}" destId="{C20778CC-5CEE-46DA-986C-24F402F6FD19}" srcOrd="0" destOrd="0" parTransId="{3D3EF967-7E1E-4955-B327-F60B51C63F51}" sibTransId="{23570CFC-80F1-4D7F-A082-F6B125C2A435}"/>
    <dgm:cxn modelId="{7C8C5AC6-FADE-4740-8644-7F5C40A2C1BC}" type="presOf" srcId="{2BCB294B-DE33-46A8-9ED1-D1069E08FC2A}" destId="{614AAF71-2444-467D-96BC-656F9128DE49}" srcOrd="0" destOrd="0" presId="urn:microsoft.com/office/officeart/2005/8/layout/vList2"/>
    <dgm:cxn modelId="{703B6DF0-4DBD-43B8-BB22-38EBFBD7ABE0}" type="presOf" srcId="{E6EA7400-D90D-42DE-807B-CA008A87CC94}" destId="{AD2B38A8-B0B8-4909-B99F-3A2AAEF51FBF}" srcOrd="0" destOrd="0" presId="urn:microsoft.com/office/officeart/2005/8/layout/vList2"/>
    <dgm:cxn modelId="{35ED9507-6A78-408B-9A01-4982A586B6F3}" type="presParOf" srcId="{72126764-2577-4FF4-BE48-56C60EB0BF04}" destId="{AD2B38A8-B0B8-4909-B99F-3A2AAEF51FBF}" srcOrd="0" destOrd="0" presId="urn:microsoft.com/office/officeart/2005/8/layout/vList2"/>
    <dgm:cxn modelId="{C32E5839-35DB-475B-900B-D12337638522}" type="presParOf" srcId="{72126764-2577-4FF4-BE48-56C60EB0BF04}" destId="{AC551722-A13C-4580-BE2A-F979B27F42DB}" srcOrd="1" destOrd="0" presId="urn:microsoft.com/office/officeart/2005/8/layout/vList2"/>
    <dgm:cxn modelId="{93D9C756-B929-479A-A87B-85A9BAD271E6}" type="presParOf" srcId="{72126764-2577-4FF4-BE48-56C60EB0BF04}" destId="{7DB935DF-068F-45D1-8910-3A9C55211927}" srcOrd="2" destOrd="0" presId="urn:microsoft.com/office/officeart/2005/8/layout/vList2"/>
    <dgm:cxn modelId="{3D219731-2E09-489B-8CC9-0AB12B264BC4}" type="presParOf" srcId="{72126764-2577-4FF4-BE48-56C60EB0BF04}" destId="{614AAF71-2444-467D-96BC-656F9128DE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E1826-CA9A-4FD7-B6C2-E9942B430D83}">
      <dsp:nvSpPr>
        <dsp:cNvPr id="0" name=""/>
        <dsp:cNvSpPr/>
      </dsp:nvSpPr>
      <dsp:spPr>
        <a:xfrm>
          <a:off x="0" y="136197"/>
          <a:ext cx="9407525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128" tIns="187452" rIns="7301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CoAP </a:t>
          </a:r>
          <a:r>
            <a:rPr 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 </a:t>
          </a:r>
          <a:r>
            <a:rPr 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UDP</a:t>
          </a:r>
          <a:r>
            <a:rPr 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，減少了協議開銷</a:t>
          </a:r>
          <a:endParaRPr 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不需要建立長連接，傳輸效率高，大幅降低設備的能耗</a:t>
          </a:r>
          <a:endParaRPr 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136197"/>
        <a:ext cx="9407525" cy="1020600"/>
      </dsp:txXfrm>
    </dsp:sp>
    <dsp:sp modelId="{D615FBF4-6EDC-44CC-B2B7-49516A725F8B}">
      <dsp:nvSpPr>
        <dsp:cNvPr id="0" name=""/>
        <dsp:cNvSpPr/>
      </dsp:nvSpPr>
      <dsp:spPr>
        <a:xfrm>
          <a:off x="470376" y="3357"/>
          <a:ext cx="6585267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07" tIns="0" rIns="24890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6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基於 </a:t>
          </a:r>
          <a:r>
            <a:rPr lang="en-US" sz="16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UDP </a:t>
          </a:r>
          <a:r>
            <a:rPr lang="zh-TW" sz="16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傳輸</a:t>
          </a:r>
          <a:endParaRPr 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345" y="16326"/>
        <a:ext cx="6559329" cy="239742"/>
      </dsp:txXfrm>
    </dsp:sp>
    <dsp:sp modelId="{CD368228-DC59-4A2C-88DE-C9477F3C5253}">
      <dsp:nvSpPr>
        <dsp:cNvPr id="0" name=""/>
        <dsp:cNvSpPr/>
      </dsp:nvSpPr>
      <dsp:spPr>
        <a:xfrm>
          <a:off x="0" y="1338237"/>
          <a:ext cx="9407525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128" tIns="187452" rIns="730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數據包頭部僅需 </a:t>
          </a:r>
          <a:r>
            <a:rPr 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4 </a:t>
          </a:r>
          <a:r>
            <a:rPr lang="zh-TW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字節，極大地減少了網路帶寬的佔用</a:t>
          </a:r>
          <a:endParaRPr 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適用於低功耗、低內存的設備</a:t>
          </a:r>
          <a:endParaRPr 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1338237"/>
        <a:ext cx="9407525" cy="963900"/>
      </dsp:txXfrm>
    </dsp:sp>
    <dsp:sp modelId="{020D7F9A-96F7-4C58-9581-80812C61CB43}">
      <dsp:nvSpPr>
        <dsp:cNvPr id="0" name=""/>
        <dsp:cNvSpPr/>
      </dsp:nvSpPr>
      <dsp:spPr>
        <a:xfrm>
          <a:off x="470376" y="1205397"/>
          <a:ext cx="6585267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07" tIns="0" rIns="24890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6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輕量設計</a:t>
          </a:r>
          <a:endParaRPr 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345" y="1218366"/>
        <a:ext cx="6559329" cy="239742"/>
      </dsp:txXfrm>
    </dsp:sp>
    <dsp:sp modelId="{1A297216-C726-4385-B848-54C66B489971}">
      <dsp:nvSpPr>
        <dsp:cNvPr id="0" name=""/>
        <dsp:cNvSpPr/>
      </dsp:nvSpPr>
      <dsp:spPr>
        <a:xfrm>
          <a:off x="0" y="2483577"/>
          <a:ext cx="9407525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128" tIns="187452" rIns="730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支援標準的 </a:t>
          </a:r>
          <a:r>
            <a:rPr lang="en-US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GET</a:t>
          </a:r>
          <a:r>
            <a:rPr lang="zh-TW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POST</a:t>
          </a:r>
          <a:r>
            <a:rPr lang="zh-TW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PUT</a:t>
          </a:r>
          <a:r>
            <a:rPr lang="zh-TW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DELETE </a:t>
          </a:r>
          <a:r>
            <a:rPr lang="zh-TW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方法，方便開發者理解和使用</a:t>
          </a:r>
          <a:endParaRPr lang="en-US" sz="1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簡化版 </a:t>
          </a:r>
          <a:r>
            <a:rPr lang="en-US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HTTP</a:t>
          </a:r>
          <a:r>
            <a:rPr lang="zh-TW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，專為 </a:t>
          </a:r>
          <a:r>
            <a:rPr lang="en-US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IoT </a:t>
          </a:r>
          <a:r>
            <a:rPr lang="zh-TW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設備量身打造</a:t>
          </a:r>
          <a:endParaRPr lang="en-US" sz="1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2483577"/>
        <a:ext cx="9407525" cy="963900"/>
      </dsp:txXfrm>
    </dsp:sp>
    <dsp:sp modelId="{E180A4EF-CD52-4B47-971D-D86ABAB0679C}">
      <dsp:nvSpPr>
        <dsp:cNvPr id="0" name=""/>
        <dsp:cNvSpPr/>
      </dsp:nvSpPr>
      <dsp:spPr>
        <a:xfrm>
          <a:off x="470376" y="2350737"/>
          <a:ext cx="6585267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07" tIns="0" rIns="24890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6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類似 </a:t>
          </a:r>
          <a:r>
            <a:rPr lang="en-US" sz="16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HTTP </a:t>
          </a:r>
          <a:r>
            <a:rPr lang="zh-TW" sz="16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的 </a:t>
          </a:r>
          <a:r>
            <a:rPr lang="en-US" sz="16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RESTful </a:t>
          </a:r>
          <a:r>
            <a:rPr lang="zh-TW" sz="1600" b="1" kern="1200">
              <a:latin typeface="微軟正黑體" panose="020B0604030504040204" pitchFamily="34" charset="-120"/>
              <a:ea typeface="微軟正黑體" panose="020B0604030504040204" pitchFamily="34" charset="-120"/>
            </a:rPr>
            <a:t>模型</a:t>
          </a:r>
          <a:endParaRPr lang="en-US" sz="16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345" y="2363706"/>
        <a:ext cx="6559329" cy="239742"/>
      </dsp:txXfrm>
    </dsp:sp>
    <dsp:sp modelId="{F08AFFCA-A05F-437E-8162-C9BDA8851538}">
      <dsp:nvSpPr>
        <dsp:cNvPr id="0" name=""/>
        <dsp:cNvSpPr/>
      </dsp:nvSpPr>
      <dsp:spPr>
        <a:xfrm>
          <a:off x="0" y="3628917"/>
          <a:ext cx="9407525" cy="609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128" tIns="187452" rIns="730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雖然基於 </a:t>
          </a:r>
          <a:r>
            <a:rPr lang="en-US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UDP</a:t>
          </a:r>
          <a:r>
            <a:rPr lang="zh-TW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，</a:t>
          </a:r>
          <a:r>
            <a:rPr lang="en-US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CoAP </a:t>
          </a:r>
          <a:r>
            <a:rPr lang="zh-TW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提供可選的可靠傳輸機制（如 </a:t>
          </a:r>
          <a:r>
            <a:rPr lang="en-US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ACK </a:t>
          </a:r>
          <a:r>
            <a:rPr lang="zh-TW" sz="15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確認），在需要時確保數據完整性</a:t>
          </a:r>
          <a:endParaRPr lang="en-US" sz="1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3628917"/>
        <a:ext cx="9407525" cy="609525"/>
      </dsp:txXfrm>
    </dsp:sp>
    <dsp:sp modelId="{189DD8EE-DDAF-4F21-B8CF-A98D577C3BC3}">
      <dsp:nvSpPr>
        <dsp:cNvPr id="0" name=""/>
        <dsp:cNvSpPr/>
      </dsp:nvSpPr>
      <dsp:spPr>
        <a:xfrm>
          <a:off x="470376" y="3496077"/>
          <a:ext cx="6585267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07" tIns="0" rIns="24890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6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可靠性選項</a:t>
          </a:r>
          <a:endParaRPr lang="en-US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345" y="3509046"/>
        <a:ext cx="6559329" cy="239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B38A8-B0B8-4909-B99F-3A2AAEF51FBF}">
      <dsp:nvSpPr>
        <dsp:cNvPr id="0" name=""/>
        <dsp:cNvSpPr/>
      </dsp:nvSpPr>
      <dsp:spPr>
        <a:xfrm>
          <a:off x="0" y="54222"/>
          <a:ext cx="10515600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>
              <a:latin typeface="Consolas" panose="020B0609020204030204" pitchFamily="49" charset="0"/>
            </a:rPr>
            <a:t>客戶端請求</a:t>
          </a:r>
          <a:endParaRPr lang="en-US" sz="3100" kern="1200">
            <a:latin typeface="Consolas" panose="020B0609020204030204" pitchFamily="49" charset="0"/>
          </a:endParaRPr>
        </a:p>
      </dsp:txBody>
      <dsp:txXfrm>
        <a:off x="38952" y="93174"/>
        <a:ext cx="10437696" cy="720036"/>
      </dsp:txXfrm>
    </dsp:sp>
    <dsp:sp modelId="{AC551722-A13C-4580-BE2A-F979B27F42DB}">
      <dsp:nvSpPr>
        <dsp:cNvPr id="0" name=""/>
        <dsp:cNvSpPr/>
      </dsp:nvSpPr>
      <dsp:spPr>
        <a:xfrm>
          <a:off x="0" y="852162"/>
          <a:ext cx="10515600" cy="176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Consolas" panose="020B0609020204030204" pitchFamily="49" charset="0"/>
            </a:rPr>
            <a:t>0.01 : GET, </a:t>
          </a:r>
          <a:r>
            <a:rPr lang="zh-TW" sz="2400" kern="1200">
              <a:latin typeface="Consolas" panose="020B0609020204030204" pitchFamily="49" charset="0"/>
            </a:rPr>
            <a:t>獲取資源</a:t>
          </a:r>
          <a:endParaRPr lang="en-US" sz="2400" kern="120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Consolas" panose="020B0609020204030204" pitchFamily="49" charset="0"/>
            </a:rPr>
            <a:t>0.02 : POST, </a:t>
          </a:r>
          <a:r>
            <a:rPr lang="zh-TW" sz="2400" kern="1200">
              <a:latin typeface="Consolas" panose="020B0609020204030204" pitchFamily="49" charset="0"/>
            </a:rPr>
            <a:t>創建資源</a:t>
          </a:r>
          <a:endParaRPr lang="en-US" sz="2400" kern="120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Consolas" panose="020B0609020204030204" pitchFamily="49" charset="0"/>
            </a:rPr>
            <a:t>0.03 : PUT, </a:t>
          </a:r>
          <a:r>
            <a:rPr lang="zh-TW" sz="2400" kern="1200">
              <a:latin typeface="Consolas" panose="020B0609020204030204" pitchFamily="49" charset="0"/>
            </a:rPr>
            <a:t>更新資源</a:t>
          </a:r>
          <a:endParaRPr lang="en-US" sz="2400" kern="120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Consolas" panose="020B0609020204030204" pitchFamily="49" charset="0"/>
            </a:rPr>
            <a:t>0.04 : DELETE, </a:t>
          </a:r>
          <a:r>
            <a:rPr lang="zh-TW" sz="2400" kern="1200">
              <a:latin typeface="Consolas" panose="020B0609020204030204" pitchFamily="49" charset="0"/>
            </a:rPr>
            <a:t>刪除資源</a:t>
          </a:r>
          <a:endParaRPr lang="en-US" sz="2400" kern="1200">
            <a:latin typeface="Consolas" panose="020B0609020204030204" pitchFamily="49" charset="0"/>
          </a:endParaRPr>
        </a:p>
      </dsp:txBody>
      <dsp:txXfrm>
        <a:off x="0" y="852162"/>
        <a:ext cx="10515600" cy="1764675"/>
      </dsp:txXfrm>
    </dsp:sp>
    <dsp:sp modelId="{7DB935DF-068F-45D1-8910-3A9C55211927}">
      <dsp:nvSpPr>
        <dsp:cNvPr id="0" name=""/>
        <dsp:cNvSpPr/>
      </dsp:nvSpPr>
      <dsp:spPr>
        <a:xfrm>
          <a:off x="0" y="2616837"/>
          <a:ext cx="10515600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>
              <a:latin typeface="Consolas" panose="020B0609020204030204" pitchFamily="49" charset="0"/>
            </a:rPr>
            <a:t>伺服器回應</a:t>
          </a:r>
          <a:endParaRPr lang="en-US" sz="3100" kern="1200">
            <a:latin typeface="Consolas" panose="020B0609020204030204" pitchFamily="49" charset="0"/>
          </a:endParaRPr>
        </a:p>
      </dsp:txBody>
      <dsp:txXfrm>
        <a:off x="38952" y="2655789"/>
        <a:ext cx="10437696" cy="720036"/>
      </dsp:txXfrm>
    </dsp:sp>
    <dsp:sp modelId="{614AAF71-2444-467D-96BC-656F9128DE49}">
      <dsp:nvSpPr>
        <dsp:cNvPr id="0" name=""/>
        <dsp:cNvSpPr/>
      </dsp:nvSpPr>
      <dsp:spPr>
        <a:xfrm>
          <a:off x="0" y="3414777"/>
          <a:ext cx="10515600" cy="882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Consolas" panose="020B0609020204030204" pitchFamily="49" charset="0"/>
            </a:rPr>
            <a:t>4.04 : Not Found, </a:t>
          </a:r>
          <a:r>
            <a:rPr lang="zh-TW" sz="2400" kern="1200">
              <a:latin typeface="Consolas" panose="020B0609020204030204" pitchFamily="49" charset="0"/>
            </a:rPr>
            <a:t>請求的資源不存在</a:t>
          </a:r>
          <a:endParaRPr lang="en-US" sz="2400" kern="120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Consolas" panose="020B0609020204030204" pitchFamily="49" charset="0"/>
            </a:rPr>
            <a:t>4.05 : Method Not Allowed, </a:t>
          </a:r>
          <a:r>
            <a:rPr lang="zh-TW" sz="2400" kern="1200">
              <a:latin typeface="Consolas" panose="020B0609020204030204" pitchFamily="49" charset="0"/>
            </a:rPr>
            <a:t>請求方法不被允許</a:t>
          </a:r>
          <a:endParaRPr lang="en-US" sz="2400" kern="1200">
            <a:latin typeface="Consolas" panose="020B0609020204030204" pitchFamily="49" charset="0"/>
          </a:endParaRPr>
        </a:p>
      </dsp:txBody>
      <dsp:txXfrm>
        <a:off x="0" y="3414777"/>
        <a:ext cx="10515600" cy="882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DD30D-F33A-00DC-13B7-CF835C787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04A9D4-FBE0-2375-01DD-F4FE63480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8B2BB0-C953-8292-1BDD-271EF8F3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383900-5520-87BA-B326-78709055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A45E3E-7E7A-D70E-B604-B6123D69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47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12D5B-885E-AC97-22B4-6BA13E20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591BD7-CA7C-507F-B5CC-4F4E72B6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77DF3-5B7C-43DD-3243-A22C53F2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88EC57-1B72-E448-C92E-7F1214D6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31D26A-C6D4-4C83-8D1E-2B4026F0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27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53AD32-99E1-E78C-EBC6-94B414715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DC2B26-6E96-4A70-E182-125E0010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DB5686-B4FC-78FC-1442-BCDC151F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7060F-C9F0-AC24-3617-E1AE243C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0F55B-810E-E1A9-A437-D017A368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8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457BC-C6FB-C930-4660-C70F1AA8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750B9-058F-2E21-8CD9-DBF81B06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7CD206-3CB2-0417-9C19-3F9F55FC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AF2F79-89DC-1C2B-7839-76676CE3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82454E-5731-2A78-6566-F6C4B0B7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2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F75CD-20D0-E905-5032-215DD558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ED9763-1436-E6B5-9A97-C32632D2D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E5E1C5-A829-8E76-9A15-A0B08B56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B64298-7ABD-B3F5-2F7E-292EE007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B41195-F84F-F4DC-0A75-FD7C248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6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FF4E4-9BD6-CFA7-C48B-341922E8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B421F-EE75-E5C0-D0E0-77C2867B1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2B8F20-25B9-69D1-61BD-442C4219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8BF202-ACEF-B899-B79D-BF5ECBF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5C28AB-253D-73AA-AFAE-7BD68CCD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245B8D-30BA-3F87-8D4E-7B7491CD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09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26C2C-75B3-89E6-F3F6-35C47415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F8E16D-4D8D-1B71-3577-1B29AA489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0616C1-CAB4-5BBE-B15D-C3EEBE621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BADF5E-9BC6-893F-A0FE-1F5525055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602A0C-76C6-636D-93B9-A8D7F465E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52F88D-4F46-F225-F899-85D5CF3E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C43999-F51E-5261-311F-6F8E372A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0029CA-B7E3-5C2D-3174-E5ADAB31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2425F-BC27-0C9F-264A-00FA935B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B654B63-ADE0-334F-068E-9566D696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4E4AB5-1360-A437-FFE2-9E80F009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4F3BEB-D696-FFF2-5478-47788C9C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9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D74A49-42D7-5103-43DA-B75C6F9E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114DD0-97D0-B99B-0CF2-CC275CD7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FF645-1F06-883F-9535-F57364EB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48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6CCEC2-40E3-E3F8-D2EE-5377A968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A14CB0-8B70-C79E-40E2-750BFBFF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532B16-1939-45F9-0DC1-3E6F9249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70D63A-ABE3-0818-8A31-B81FCEB8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E1ADF2-98D7-D63A-CED5-8AA2059A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C5637A-F3DA-DB38-BEB0-444EC8A6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52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279F3-1DBC-ADBB-C1EF-13097143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1BFBE6-36EA-04AA-99D4-164E1E353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9C24B9-4979-079A-0E52-6BA5AC122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3C2FA2-7636-01E4-4050-FC9A579A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091C9-5975-49A5-B2FE-4103F3BA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632621-A195-0F4D-FC41-CDE8B13E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71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FE78EB4-825B-EF74-9EEA-2EB8DEDA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DEF6B0-A5A6-2080-012E-A59B19FE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522BCF-9373-64A0-FB6F-FA2DDED15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DEEE6-1C3B-441F-BC36-BA9B363DE5FF}" type="datetimeFigureOut">
              <a:rPr lang="zh-TW" altLang="en-US" smtClean="0"/>
              <a:t>2024/11/23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2C8DC-0292-CC4F-3A93-D3ABBAADF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4FAD11-1A0D-CEBA-4B0C-0C46837F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97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E60C251-3F5D-AC88-1167-D375D82CC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altLang="zh-TW" sz="5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CoAP </a:t>
            </a:r>
            <a:r>
              <a:rPr lang="zh-TW" altLang="en-US" sz="5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協定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75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47EDE-E633-4DA4-004A-9ACE794B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Options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字段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EC28052-1105-BD35-F35F-369BF33CDC7C}"/>
              </a:ext>
            </a:extLst>
          </p:cNvPr>
          <p:cNvSpPr/>
          <p:nvPr/>
        </p:nvSpPr>
        <p:spPr>
          <a:xfrm>
            <a:off x="516194" y="1998406"/>
            <a:ext cx="6359014" cy="40017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Consolas" panose="020B0609020204030204" pitchFamily="49" charset="0"/>
              </a:rPr>
              <a:t> 0   1   2   3   4   5   6   7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+---------------+---------------+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Option Delta | Option Length |   1 byte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+---------------+---------------+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   Option Delta          |   0-2 bytes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    (extended)  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+-------------------------------+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   Option Length         |   0-2 bytes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    (extended)  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+-------------------------------+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   Option Value          |   more bytes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+-------------------------------+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280CE8E-EA01-AF13-1D6D-06924E168942}"/>
              </a:ext>
            </a:extLst>
          </p:cNvPr>
          <p:cNvSpPr/>
          <p:nvPr/>
        </p:nvSpPr>
        <p:spPr>
          <a:xfrm>
            <a:off x="7438103" y="503903"/>
            <a:ext cx="4237703" cy="54962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Consolas" panose="020B0609020204030204" pitchFamily="49" charset="0"/>
              </a:rPr>
              <a:t>+--------+------------------+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Number | Name    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+--------+------------------+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1 | If-Match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3 | Uri-Host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4 | ETag    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5 | If-None-Match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7 | Uri-Port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8 | Location-Path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11 | Uri-Path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12 | Content-Format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14 | Max-Age 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15 | Uri-Query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17 | Accept  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20 | Location-Query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35 | Proxy-Uri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39 | Proxy-Scheme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60 | Size1   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+--------+------------------+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3554E-BDD3-2AAD-14AC-29762A88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Content-Format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選項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DE5E9CD-43ED-9E7D-C4D4-15447AA4C9A6}"/>
              </a:ext>
            </a:extLst>
          </p:cNvPr>
          <p:cNvSpPr/>
          <p:nvPr/>
        </p:nvSpPr>
        <p:spPr>
          <a:xfrm>
            <a:off x="1342103" y="2251127"/>
            <a:ext cx="9507793" cy="34766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+--------------------------+----------+----+------------------------+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| Media type               | Encoding | ID | Reference              |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+--------------------------+----------+----+------------------------+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| text/plain;              | -        |  0 | [RFC2046] [RFC3676]    |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| charset=utf-8            |          |    | [RFC5147]              |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| application/link-format  | -        | 40 | [RFC6690]              |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| application/xml          | -        | 41 | [RFC3023]              |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| application/octet-stream | -        | 42 | [RFC2045] [RFC2046]    |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| application/</a:t>
            </a:r>
            <a:r>
              <a:rPr lang="en-US" altLang="zh-TW" dirty="0" err="1">
                <a:latin typeface="Consolas" panose="020B0609020204030204" pitchFamily="49" charset="0"/>
              </a:rPr>
              <a:t>exi</a:t>
            </a:r>
            <a:r>
              <a:rPr lang="en-US" altLang="zh-TW" dirty="0">
                <a:latin typeface="Consolas" panose="020B0609020204030204" pitchFamily="49" charset="0"/>
              </a:rPr>
              <a:t>          | -        | 47 | [REC-exi-20140211]     |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| application/</a:t>
            </a:r>
            <a:r>
              <a:rPr lang="en-US" altLang="zh-TW" dirty="0" err="1">
                <a:latin typeface="Consolas" panose="020B0609020204030204" pitchFamily="49" charset="0"/>
              </a:rPr>
              <a:t>json</a:t>
            </a:r>
            <a:r>
              <a:rPr lang="en-US" altLang="zh-TW" dirty="0">
                <a:latin typeface="Consolas" panose="020B0609020204030204" pitchFamily="49" charset="0"/>
              </a:rPr>
              <a:t>         | -        | 50 | [RFC7159]              |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+--------------------------+----------+----+------------------------+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49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D92BA7-D98D-D67B-9EAB-D993E01D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3" y="322119"/>
            <a:ext cx="11126372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實際抓包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20C85F-CDCA-03AF-6D7D-C2954F0F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3" y="1549550"/>
            <a:ext cx="11802794" cy="49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9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71AD29-5E3B-FD0E-9E5A-1007311DE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41" y="2147952"/>
            <a:ext cx="11701518" cy="4007369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B83199ED-2B1B-2316-2E7F-9E86C2DF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41" y="460394"/>
            <a:ext cx="11126372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實際抓包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25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74EB8ED-8A49-4100-EAF2-16F42F21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6" y="1531709"/>
            <a:ext cx="11889628" cy="4963631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D9640D47-2AE8-CDB1-CC9B-C6A39080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86" y="206146"/>
            <a:ext cx="11126372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Options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選項分析</a:t>
            </a:r>
          </a:p>
        </p:txBody>
      </p:sp>
    </p:spTree>
    <p:extLst>
      <p:ext uri="{BB962C8B-B14F-4D97-AF65-F5344CB8AC3E}">
        <p14:creationId xmlns:p14="http://schemas.microsoft.com/office/powerpoint/2010/main" val="425791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EB38AD-8A9E-C426-9A2C-076932DB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4" y="195137"/>
            <a:ext cx="11698811" cy="608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5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102882F-FFDB-AF48-3B95-16E60DB5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zh-TW" altLang="en-US" sz="4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協議特點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45A4AA01-CAEB-DBC0-F49C-55357DA16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647523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21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O92	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60B5C40-160F-3ADD-4AF1-655F5072C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999861"/>
              </p:ext>
            </p:extLst>
          </p:nvPr>
        </p:nvGraphicFramePr>
        <p:xfrm>
          <a:off x="394915" y="1620519"/>
          <a:ext cx="11402171" cy="459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856">
                  <a:extLst>
                    <a:ext uri="{9D8B030D-6E8A-4147-A177-3AD203B41FA5}">
                      <a16:colId xmlns:a16="http://schemas.microsoft.com/office/drawing/2014/main" val="892872021"/>
                    </a:ext>
                  </a:extLst>
                </a:gridCol>
                <a:gridCol w="4260795">
                  <a:extLst>
                    <a:ext uri="{9D8B030D-6E8A-4147-A177-3AD203B41FA5}">
                      <a16:colId xmlns:a16="http://schemas.microsoft.com/office/drawing/2014/main" val="77681116"/>
                    </a:ext>
                  </a:extLst>
                </a:gridCol>
                <a:gridCol w="4773520">
                  <a:extLst>
                    <a:ext uri="{9D8B030D-6E8A-4147-A177-3AD203B41FA5}">
                      <a16:colId xmlns:a16="http://schemas.microsoft.com/office/drawing/2014/main" val="3025887826"/>
                    </a:ext>
                  </a:extLst>
                </a:gridCol>
              </a:tblGrid>
              <a:tr h="656288">
                <a:tc>
                  <a:txBody>
                    <a:bodyPr/>
                    <a:lstStyle/>
                    <a:p>
                      <a:r>
                        <a:rPr lang="zh-TW" altLang="en-US" sz="29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特性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9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CoAP</a:t>
                      </a:r>
                      <a:endParaRPr lang="zh-TW" altLang="en-US" sz="29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9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</a:t>
                      </a:r>
                      <a:endParaRPr lang="zh-TW" altLang="en-US" sz="29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980106"/>
                  </a:ext>
                </a:extLst>
              </a:tr>
              <a:tr h="656288">
                <a:tc>
                  <a:txBody>
                    <a:bodyPr/>
                    <a:lstStyle/>
                    <a:p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傳輸協定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UDP</a:t>
                      </a:r>
                      <a:endParaRPr lang="zh-TW" altLang="en-US" sz="29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TCP</a:t>
                      </a:r>
                      <a:endParaRPr lang="zh-TW" altLang="en-US" sz="29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92012"/>
                  </a:ext>
                </a:extLst>
              </a:tr>
              <a:tr h="656288">
                <a:tc>
                  <a:txBody>
                    <a:bodyPr/>
                    <a:lstStyle/>
                    <a:p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開銷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小（數據頭部 </a:t>
                      </a:r>
                      <a:r>
                        <a:rPr lang="en-US" altLang="zh-TW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 </a:t>
                      </a:r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字節）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大（數據頭部較多）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024505"/>
                  </a:ext>
                </a:extLst>
              </a:tr>
              <a:tr h="656288">
                <a:tc>
                  <a:txBody>
                    <a:bodyPr/>
                    <a:lstStyle/>
                    <a:p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連接方式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短連接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長連接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367876"/>
                  </a:ext>
                </a:extLst>
              </a:tr>
              <a:tr h="656288">
                <a:tc>
                  <a:txBody>
                    <a:bodyPr/>
                    <a:lstStyle/>
                    <a:p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傳輸可靠性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可選（</a:t>
                      </a:r>
                      <a:r>
                        <a:rPr lang="en-US" altLang="zh-TW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ACK </a:t>
                      </a:r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機制）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內建可靠性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929537"/>
                  </a:ext>
                </a:extLst>
              </a:tr>
              <a:tr h="656288">
                <a:tc>
                  <a:txBody>
                    <a:bodyPr/>
                    <a:lstStyle/>
                    <a:p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功耗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982120"/>
                  </a:ext>
                </a:extLst>
              </a:tr>
              <a:tr h="656288">
                <a:tc>
                  <a:txBody>
                    <a:bodyPr/>
                    <a:lstStyle/>
                    <a:p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適用場景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IoT</a:t>
                      </a:r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、低功耗設備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 </a:t>
                      </a:r>
                      <a:r>
                        <a:rPr lang="zh-TW" altLang="en-US" sz="290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瀏覽器與伺服器互動</a:t>
                      </a:r>
                    </a:p>
                  </a:txBody>
                  <a:tcPr marL="149156" marR="149156" marT="74578" marB="74578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11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58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E5DFE609-7BEC-AEA1-DF03-7C8BCFC5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14" y="1713934"/>
            <a:ext cx="8806209" cy="4447136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C9FEF85D-B806-F37B-E513-AC9A9CC7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UDP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連接上</a:t>
            </a:r>
          </a:p>
        </p:txBody>
      </p:sp>
    </p:spTree>
    <p:extLst>
      <p:ext uri="{BB962C8B-B14F-4D97-AF65-F5344CB8AC3E}">
        <p14:creationId xmlns:p14="http://schemas.microsoft.com/office/powerpoint/2010/main" val="171061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29D1CDD-C5F7-941E-DE29-438A5C34D287}"/>
              </a:ext>
            </a:extLst>
          </p:cNvPr>
          <p:cNvSpPr/>
          <p:nvPr/>
        </p:nvSpPr>
        <p:spPr>
          <a:xfrm>
            <a:off x="5517623" y="4612692"/>
            <a:ext cx="4964523" cy="2047603"/>
          </a:xfrm>
          <a:prstGeom prst="roundRect">
            <a:avLst/>
          </a:prstGeom>
          <a:solidFill>
            <a:srgbClr val="0ED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7A76B9A-FADA-7703-4EA5-077188D1871B}"/>
              </a:ext>
            </a:extLst>
          </p:cNvPr>
          <p:cNvSpPr/>
          <p:nvPr/>
        </p:nvSpPr>
        <p:spPr>
          <a:xfrm>
            <a:off x="4476560" y="1023162"/>
            <a:ext cx="5042121" cy="912690"/>
          </a:xfrm>
          <a:prstGeom prst="roundRect">
            <a:avLst/>
          </a:prstGeom>
          <a:solidFill>
            <a:srgbClr val="FFCA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966F007B-5433-1270-CEEA-43EE75122729}"/>
              </a:ext>
            </a:extLst>
          </p:cNvPr>
          <p:cNvSpPr/>
          <p:nvPr/>
        </p:nvSpPr>
        <p:spPr>
          <a:xfrm>
            <a:off x="5392730" y="3073276"/>
            <a:ext cx="4424804" cy="874256"/>
          </a:xfrm>
          <a:prstGeom prst="roundRect">
            <a:avLst/>
          </a:prstGeom>
          <a:solidFill>
            <a:srgbClr val="C4FF0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F783538-8ACC-B802-6177-F0F73C33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13" y="-33022"/>
            <a:ext cx="9584973" cy="6805332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0C270F38-DC97-7A00-CF3D-52D8B8CC1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3" y="1676381"/>
            <a:ext cx="1788657" cy="27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EC5F019-70F0-3CC1-FBAA-6AE97FBC1C8C}"/>
              </a:ext>
            </a:extLst>
          </p:cNvPr>
          <p:cNvSpPr/>
          <p:nvPr/>
        </p:nvSpPr>
        <p:spPr>
          <a:xfrm>
            <a:off x="1689238" y="1797740"/>
            <a:ext cx="8813524" cy="4366817"/>
          </a:xfrm>
          <a:prstGeom prst="roundRect">
            <a:avLst/>
          </a:prstGeom>
          <a:solidFill>
            <a:srgbClr val="0ED145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|    1 bytes    |    2 bytes    |     3 bytes   |     4 bytes   |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|0 1 2 3 4 5 6 7 0 1 2 3 4 5 6 7 0 1 2 3 4 5 6 7 0 1 2 3 4 5 6 7|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|Ver| T |  TKL  |      Code     |          Message ID           |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|                  Token (</a:t>
            </a:r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可選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, TKL bytes) ...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|                       Options (</a:t>
            </a:r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可選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) ...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|      0xFF     |               Payload (</a:t>
            </a:r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可選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) ...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+-+-+-+-+-+-+-+-+-+-+-+-+-+-+-+-+-+-+-+-+-+-+-+-+-+-+-+-+-+-+-+-+</a:t>
            </a:r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8FD1411-5998-C7A8-B86D-CA7FB292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封包介紹</a:t>
            </a:r>
          </a:p>
        </p:txBody>
      </p:sp>
    </p:spTree>
    <p:extLst>
      <p:ext uri="{BB962C8B-B14F-4D97-AF65-F5344CB8AC3E}">
        <p14:creationId xmlns:p14="http://schemas.microsoft.com/office/powerpoint/2010/main" val="73716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FDA41-9905-4793-E519-86641B37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8AF3F-93E3-36F8-00FB-795FFE6F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0, CON: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封包需要被接收者確認，即每個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CON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封包都需要對方回復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ACK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RST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1, NON: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封包不需要被接收者確認，只需單向傳輸的消息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2, ACK: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確認消息，用於回復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CON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消息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3, RST: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重置消息，當伺服器收到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，如果消息格式錯誤或者無法處理，則回復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RST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43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E2F43-5804-DCAB-13CD-C9ADC320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字段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607C7CA-2237-F801-1173-86D09DC34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350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075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679</Words>
  <Application>Microsoft Office PowerPoint</Application>
  <PresentationFormat>寬螢幕</PresentationFormat>
  <Paragraphs>113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Aptos</vt:lpstr>
      <vt:lpstr>Aptos Display</vt:lpstr>
      <vt:lpstr>Arial</vt:lpstr>
      <vt:lpstr>Consolas</vt:lpstr>
      <vt:lpstr>Office 佈景主題</vt:lpstr>
      <vt:lpstr>CoAP 協定</vt:lpstr>
      <vt:lpstr>PowerPoint 簡報</vt:lpstr>
      <vt:lpstr>協議特點</vt:lpstr>
      <vt:lpstr>PowerPoint 簡報</vt:lpstr>
      <vt:lpstr>建立在 UDP 連接上</vt:lpstr>
      <vt:lpstr>PowerPoint 簡報</vt:lpstr>
      <vt:lpstr>應用層 CoAP 封包介紹</vt:lpstr>
      <vt:lpstr>CoAP 的 T 字段</vt:lpstr>
      <vt:lpstr>CoAP 的 Code 字段</vt:lpstr>
      <vt:lpstr>CoAP 的 Options 字段</vt:lpstr>
      <vt:lpstr>Content-Format 選項</vt:lpstr>
      <vt:lpstr>實際抓包 CON</vt:lpstr>
      <vt:lpstr>實際抓包 ACK</vt:lpstr>
      <vt:lpstr>Options 選項分析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SHAN-YU HUANG</dc:creator>
  <cp:lastModifiedBy>SHAN-YU HUANG</cp:lastModifiedBy>
  <cp:revision>4</cp:revision>
  <dcterms:created xsi:type="dcterms:W3CDTF">2024-11-16T06:28:15Z</dcterms:created>
  <dcterms:modified xsi:type="dcterms:W3CDTF">2024-11-22T21:00:12Z</dcterms:modified>
</cp:coreProperties>
</file>