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89485-4B9C-FBD3-5EE0-E046F2F25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974E33-DD59-E746-099D-16D7A71A1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15007-8B67-B883-C275-41F21EAE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E1C2B1-B2BD-2A79-D47F-98498983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E89669-8131-8822-F487-51BF97C3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84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0D4695-6018-2525-8767-E2B82E5A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B252F-8A95-DBFD-32B1-C4F0B004B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6D8056-10BE-A2A5-72B4-E02D9204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B30CEA-6EE7-DD74-481B-6B338617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2C3F3-41FD-3146-8E41-2E264082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48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F5D290-AF42-886F-B81F-3A2C7E320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F72180-B980-0DA0-ED4B-CF05E61A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6BD642-87C8-6B55-E1A6-3CD43E25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1DB3E8-3FC8-8F1D-4C01-7B992128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5FE84-672B-47DC-1AA3-260C01C8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91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50341-E818-5DD9-A618-E1826543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08664E-35B3-B5A6-31A3-8CB65389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2B46ED-BE3E-A882-FA78-679A62F3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85B90A-EB1C-71D1-E414-E460C26B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E1B96-36BF-7FEB-3080-D1789D1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49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48F90-A9F5-B7A5-D156-08B8449D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E489EA-75B2-73A5-3DEC-39382B604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F038BC-5283-B241-1B71-5188A40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B25A9A-3F2B-E633-AA7D-790121F9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6D02A-D3C0-F691-784C-7688FEE0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4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058E0-DC4A-BB79-B9A5-2C17252F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9E37EF-1603-82CA-C746-A3429C5FE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486DCF-87C0-9AE0-0625-CED12D5F0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A81E95-1693-46F6-37B4-E8196F2D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715039-8410-14A7-C0FF-C8894907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513CFB-B4F3-CC7B-E5C2-6ECBAC7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3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3FAF2-AF2F-BBCF-6665-5E5DA5D0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00C0F9-F985-0952-76E6-1FB113941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517EE3-D41F-9E99-710C-11141C8C3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FF47FF-ED95-09DE-FE6C-38A6716A6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8600FB-8A7D-76BC-BFFD-E9E973307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419E6B-25E8-F4A1-A75B-CC239F96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03757D-8AAD-1D9C-38A3-2E4EB462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6F37F0B-6A31-8E07-8D39-C780C471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04B6-9D70-59CF-E08B-C7B0CA95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BA98F00-8676-7381-A7DD-7A1C9F02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799EAB-C10C-356A-6DCB-E7AF15AF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4126E1-FE4B-AE9C-5598-27ABFA57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44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40B59A-F58B-71B2-5305-4D895959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CF22B4-527D-A2B1-013D-7346DB43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1CD183-D1DA-02F4-983D-EAED1A50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05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91C8A-ACA5-F86A-04CE-83BDF898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EEBE29-08A8-9B43-5E80-CE38BA0B1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B1B067-E805-5DD5-ED87-B0D88B326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EC2FCB-34DF-8B1D-2617-EFED5AB8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806CE8-C78E-316B-B05B-BF183CC3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9C9B33-5CFF-A2E5-E5E1-4204AF0F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0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1CCC1-D711-43F4-D762-00D5040C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A3CD39-192C-1B6F-AFC0-7C586960B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8C52CE-C569-1606-1912-F9C3E2C1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FA2441-F9E2-535C-366D-921AD645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2DA5FE-8AA9-2057-6EED-C6C4DEE2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8DD243-245A-A69B-708E-38D04A23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54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C31FEE-9663-150C-6FDD-A998FC74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7B897-BAD8-A212-F101-CA49DBB6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2C8C1-F717-5B34-0071-C07363427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0FEA8-7289-4C99-80DF-AE646DFBEA89}" type="datetimeFigureOut">
              <a:rPr lang="zh-TW" altLang="en-US" smtClean="0"/>
              <a:t>2024/10/13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7638D-A634-F257-3071-621BC2A6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DF5D5D-6821-CF45-1C4B-53004F5E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6E8B6-D638-42F8-91C2-9502AE0DB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8997957-E4D3-8DD1-B0D2-44C7402B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zh-TW" altLang="en-US" sz="52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第二堂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192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6685396-0619-0FA6-EBD4-27D30B3841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421" y="604297"/>
            <a:ext cx="8079158" cy="56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3F222EA-36A5-C41C-1AF7-932BF52E8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284" y="633721"/>
            <a:ext cx="8943431" cy="5360460"/>
          </a:xfrm>
        </p:spPr>
      </p:pic>
    </p:spTree>
    <p:extLst>
      <p:ext uri="{BB962C8B-B14F-4D97-AF65-F5344CB8AC3E}">
        <p14:creationId xmlns:p14="http://schemas.microsoft.com/office/powerpoint/2010/main" val="294197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B29097D-1BD9-E4BB-3B8C-366EF59C8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04" y="532083"/>
            <a:ext cx="11640792" cy="5659074"/>
          </a:xfrm>
        </p:spPr>
      </p:pic>
    </p:spTree>
    <p:extLst>
      <p:ext uri="{BB962C8B-B14F-4D97-AF65-F5344CB8AC3E}">
        <p14:creationId xmlns:p14="http://schemas.microsoft.com/office/powerpoint/2010/main" val="21559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25E5226-C697-2E1A-BAC1-303420624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6474"/>
            <a:ext cx="10515600" cy="2425051"/>
          </a:xfrm>
        </p:spPr>
      </p:pic>
    </p:spTree>
    <p:extLst>
      <p:ext uri="{BB962C8B-B14F-4D97-AF65-F5344CB8AC3E}">
        <p14:creationId xmlns:p14="http://schemas.microsoft.com/office/powerpoint/2010/main" val="839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字型, 圓形 的圖片&#10;&#10;自動產生的描述">
            <a:extLst>
              <a:ext uri="{FF2B5EF4-FFF2-40B4-BE49-F238E27FC236}">
                <a16:creationId xmlns:a16="http://schemas.microsoft.com/office/drawing/2014/main" id="{8D3E3F5D-0CE7-BAE4-92A0-9D178C638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530" y="318552"/>
            <a:ext cx="11052940" cy="6220896"/>
          </a:xfrm>
        </p:spPr>
      </p:pic>
    </p:spTree>
    <p:extLst>
      <p:ext uri="{BB962C8B-B14F-4D97-AF65-F5344CB8AC3E}">
        <p14:creationId xmlns:p14="http://schemas.microsoft.com/office/powerpoint/2010/main" val="144758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49879-A73E-882F-23E0-8A00CD7C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23660-3501-2F21-C0E0-8626FB77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611"/>
            <a:ext cx="10515600" cy="5205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Topic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可以包含多個層級使用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"/"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分隔</a:t>
            </a:r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BD7392D-3578-A1FD-99AD-3FB492E593F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890396"/>
            <a:ext cx="10515600" cy="256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2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D174D-7317-AA6E-FBD9-82E748B6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QoS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服務品質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A130FB-520A-815B-8B47-9133A380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：最多送一次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不確認傳遞，可能丟失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：最少送一次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至少一次確認傳遞，可能重複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：只送一次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確保一次且只一次送達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425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F8EA4-50FA-8975-FEB6-2B8EF977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445763-02D6-B973-6B6A-20FC3CFA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MQTT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伺服器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frp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內網穿透公開伺服器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指令訂閱和發布主題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844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78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Aptos</vt:lpstr>
      <vt:lpstr>Aptos Display</vt:lpstr>
      <vt:lpstr>Arial</vt:lpstr>
      <vt:lpstr>Office 佈景主題</vt:lpstr>
      <vt:lpstr>第二堂</vt:lpstr>
      <vt:lpstr>PowerPoint 簡報</vt:lpstr>
      <vt:lpstr>PowerPoint 簡報</vt:lpstr>
      <vt:lpstr>PowerPoint 簡報</vt:lpstr>
      <vt:lpstr>PowerPoint 簡報</vt:lpstr>
      <vt:lpstr>PowerPoint 簡報</vt:lpstr>
      <vt:lpstr>Topic</vt:lpstr>
      <vt:lpstr>QoS 等級: 服務品質</vt:lpstr>
      <vt:lpstr>今日進度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SHAN-YU HUANG</dc:creator>
  <cp:lastModifiedBy>SHAN-YU HUANG</cp:lastModifiedBy>
  <cp:revision>5</cp:revision>
  <dcterms:created xsi:type="dcterms:W3CDTF">2024-10-13T04:07:59Z</dcterms:created>
  <dcterms:modified xsi:type="dcterms:W3CDTF">2024-10-13T10:11:25Z</dcterms:modified>
</cp:coreProperties>
</file>