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3" r:id="rId7"/>
    <p:sldId id="264" r:id="rId8"/>
    <p:sldId id="260" r:id="rId9"/>
    <p:sldId id="262" r:id="rId10"/>
    <p:sldId id="265" r:id="rId11"/>
    <p:sldId id="267" r:id="rId12"/>
    <p:sldId id="266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D145"/>
    <a:srgbClr val="C4FF0E"/>
    <a:srgbClr val="FFCA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DE5E92-9A97-4DED-955D-708B35CCFEE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EA7400-D90D-42DE-807B-CA008A87CC94}">
      <dgm:prSet/>
      <dgm:spPr/>
      <dgm:t>
        <a:bodyPr/>
        <a:lstStyle/>
        <a:p>
          <a:r>
            <a:rPr lang="zh-TW">
              <a:latin typeface="Consolas" panose="020B0609020204030204" pitchFamily="49" charset="0"/>
            </a:rPr>
            <a:t>客戶端請求</a:t>
          </a:r>
          <a:endParaRPr lang="en-US">
            <a:latin typeface="Consolas" panose="020B0609020204030204" pitchFamily="49" charset="0"/>
          </a:endParaRPr>
        </a:p>
      </dgm:t>
    </dgm:pt>
    <dgm:pt modelId="{37E7E3CE-9CE3-4296-9522-82E2CFB6CF07}" type="parTrans" cxnId="{52B59A3E-D64B-45CD-8BE6-9B0DB5F55C58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B8C0963-2540-482D-8404-449BB818EA1E}" type="sibTrans" cxnId="{52B59A3E-D64B-45CD-8BE6-9B0DB5F55C58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20778CC-5CEE-46DA-986C-24F402F6FD19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0.01 : GET, </a:t>
          </a:r>
          <a:r>
            <a:rPr lang="zh-TW">
              <a:latin typeface="Consolas" panose="020B0609020204030204" pitchFamily="49" charset="0"/>
            </a:rPr>
            <a:t>獲取資源</a:t>
          </a:r>
          <a:endParaRPr lang="en-US">
            <a:latin typeface="Consolas" panose="020B0609020204030204" pitchFamily="49" charset="0"/>
          </a:endParaRPr>
        </a:p>
      </dgm:t>
    </dgm:pt>
    <dgm:pt modelId="{3D3EF967-7E1E-4955-B327-F60B51C63F51}" type="parTrans" cxnId="{893113BF-E6A2-4332-8A06-CDFB48FB0B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3570CFC-80F1-4D7F-A082-F6B125C2A435}" type="sibTrans" cxnId="{893113BF-E6A2-4332-8A06-CDFB48FB0B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0B4223B-303F-4F54-A0BD-2D5907F72A92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0.02 : POST, </a:t>
          </a:r>
          <a:r>
            <a:rPr lang="zh-TW">
              <a:latin typeface="Consolas" panose="020B0609020204030204" pitchFamily="49" charset="0"/>
            </a:rPr>
            <a:t>創建資源</a:t>
          </a:r>
          <a:endParaRPr lang="en-US">
            <a:latin typeface="Consolas" panose="020B0609020204030204" pitchFamily="49" charset="0"/>
          </a:endParaRPr>
        </a:p>
      </dgm:t>
    </dgm:pt>
    <dgm:pt modelId="{14209981-C08F-405D-B169-57C0E7F22F00}" type="parTrans" cxnId="{5CA70A77-2CFB-41F1-8D91-36695D1FAC5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2CD1C6B-348F-41C4-BF66-BBF2BCB3DD2D}" type="sibTrans" cxnId="{5CA70A77-2CFB-41F1-8D91-36695D1FAC5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C432DE3-0F23-4122-B550-485DEF93BA40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0.03 : PUT, </a:t>
          </a:r>
          <a:r>
            <a:rPr lang="zh-TW">
              <a:latin typeface="Consolas" panose="020B0609020204030204" pitchFamily="49" charset="0"/>
            </a:rPr>
            <a:t>更新資源</a:t>
          </a:r>
          <a:endParaRPr lang="en-US">
            <a:latin typeface="Consolas" panose="020B0609020204030204" pitchFamily="49" charset="0"/>
          </a:endParaRPr>
        </a:p>
      </dgm:t>
    </dgm:pt>
    <dgm:pt modelId="{01928B00-2835-460D-B7E6-722BFDA0488E}" type="parTrans" cxnId="{BA3AB297-4A49-4432-B845-DEBAF645D94F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AA80C7F-0D4E-464C-9E5F-50BB92958349}" type="sibTrans" cxnId="{BA3AB297-4A49-4432-B845-DEBAF645D94F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8167ABDA-81DD-4382-B7EC-36D0F261DB77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0.04 : DELETE, </a:t>
          </a:r>
          <a:r>
            <a:rPr lang="zh-TW">
              <a:latin typeface="Consolas" panose="020B0609020204030204" pitchFamily="49" charset="0"/>
            </a:rPr>
            <a:t>刪除資源</a:t>
          </a:r>
          <a:endParaRPr lang="en-US">
            <a:latin typeface="Consolas" panose="020B0609020204030204" pitchFamily="49" charset="0"/>
          </a:endParaRPr>
        </a:p>
      </dgm:t>
    </dgm:pt>
    <dgm:pt modelId="{1AED563A-E91B-4A11-9BC7-66D9614C2E40}" type="parTrans" cxnId="{1276F654-37D1-4FCE-B1CC-77C481283E7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8904D1D-EFEF-452E-9E0A-B702C260546A}" type="sibTrans" cxnId="{1276F654-37D1-4FCE-B1CC-77C481283E7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BD660A9-E4B8-457D-BD2F-A13DACF981DF}">
      <dgm:prSet/>
      <dgm:spPr/>
      <dgm:t>
        <a:bodyPr/>
        <a:lstStyle/>
        <a:p>
          <a:r>
            <a:rPr lang="zh-TW">
              <a:latin typeface="Consolas" panose="020B0609020204030204" pitchFamily="49" charset="0"/>
            </a:rPr>
            <a:t>伺服器回應</a:t>
          </a:r>
          <a:endParaRPr lang="en-US">
            <a:latin typeface="Consolas" panose="020B0609020204030204" pitchFamily="49" charset="0"/>
          </a:endParaRPr>
        </a:p>
      </dgm:t>
    </dgm:pt>
    <dgm:pt modelId="{E115A3EA-966A-46A8-A268-CBA15DF534FD}" type="parTrans" cxnId="{FAA5E093-15E8-4470-8A10-52548479A57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12447E1-6115-431F-B484-FF7909784968}" type="sibTrans" cxnId="{FAA5E093-15E8-4470-8A10-52548479A57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BCB294B-DE33-46A8-9ED1-D1069E08FC2A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4.04 : Not Found, </a:t>
          </a:r>
          <a:r>
            <a:rPr lang="zh-TW">
              <a:latin typeface="Consolas" panose="020B0609020204030204" pitchFamily="49" charset="0"/>
            </a:rPr>
            <a:t>請求的資源不存在</a:t>
          </a:r>
          <a:endParaRPr lang="en-US">
            <a:latin typeface="Consolas" panose="020B0609020204030204" pitchFamily="49" charset="0"/>
          </a:endParaRPr>
        </a:p>
      </dgm:t>
    </dgm:pt>
    <dgm:pt modelId="{1CD55931-ACE6-4242-9D5D-E848088F7506}" type="parTrans" cxnId="{0E86809A-8D9D-4028-8EF8-9EA922F541C4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4C8C659-EF0D-4AC0-B9D1-2C3BFACD5C7B}" type="sibTrans" cxnId="{0E86809A-8D9D-4028-8EF8-9EA922F541C4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04954660-DC4F-4BF1-AA2B-A6816B902DAA}">
      <dgm:prSet/>
      <dgm:spPr/>
      <dgm:t>
        <a:bodyPr/>
        <a:lstStyle/>
        <a:p>
          <a:r>
            <a:rPr lang="en-US">
              <a:latin typeface="Consolas" panose="020B0609020204030204" pitchFamily="49" charset="0"/>
            </a:rPr>
            <a:t>4.05 : Method Not Allowed, </a:t>
          </a:r>
          <a:r>
            <a:rPr lang="zh-TW">
              <a:latin typeface="Consolas" panose="020B0609020204030204" pitchFamily="49" charset="0"/>
            </a:rPr>
            <a:t>請求方法不被允許</a:t>
          </a:r>
          <a:endParaRPr lang="en-US">
            <a:latin typeface="Consolas" panose="020B0609020204030204" pitchFamily="49" charset="0"/>
          </a:endParaRPr>
        </a:p>
      </dgm:t>
    </dgm:pt>
    <dgm:pt modelId="{BF5841E8-CBA1-46A7-8796-C1A4C5550C18}" type="parTrans" cxnId="{8CF3833A-E681-416F-9349-042EE6D899EC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1A76546-F727-40B1-ACD5-C63F27DBAFDA}" type="sibTrans" cxnId="{8CF3833A-E681-416F-9349-042EE6D899EC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72126764-2577-4FF4-BE48-56C60EB0BF04}" type="pres">
      <dgm:prSet presAssocID="{FBDE5E92-9A97-4DED-955D-708B35CCFEE2}" presName="linear" presStyleCnt="0">
        <dgm:presLayoutVars>
          <dgm:animLvl val="lvl"/>
          <dgm:resizeHandles val="exact"/>
        </dgm:presLayoutVars>
      </dgm:prSet>
      <dgm:spPr/>
    </dgm:pt>
    <dgm:pt modelId="{AD2B38A8-B0B8-4909-B99F-3A2AAEF51FBF}" type="pres">
      <dgm:prSet presAssocID="{E6EA7400-D90D-42DE-807B-CA008A87CC9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C551722-A13C-4580-BE2A-F979B27F42DB}" type="pres">
      <dgm:prSet presAssocID="{E6EA7400-D90D-42DE-807B-CA008A87CC94}" presName="childText" presStyleLbl="revTx" presStyleIdx="0" presStyleCnt="2">
        <dgm:presLayoutVars>
          <dgm:bulletEnabled val="1"/>
        </dgm:presLayoutVars>
      </dgm:prSet>
      <dgm:spPr/>
    </dgm:pt>
    <dgm:pt modelId="{7DB935DF-068F-45D1-8910-3A9C55211927}" type="pres">
      <dgm:prSet presAssocID="{ABD660A9-E4B8-457D-BD2F-A13DACF981D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14AAF71-2444-467D-96BC-656F9128DE49}" type="pres">
      <dgm:prSet presAssocID="{ABD660A9-E4B8-457D-BD2F-A13DACF981D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B621E25-5C58-4E3D-B537-6F5C5EACE430}" type="presOf" srcId="{ABD660A9-E4B8-457D-BD2F-A13DACF981DF}" destId="{7DB935DF-068F-45D1-8910-3A9C55211927}" srcOrd="0" destOrd="0" presId="urn:microsoft.com/office/officeart/2005/8/layout/vList2"/>
    <dgm:cxn modelId="{27E11438-601E-441E-A3B0-5B09B6D042FB}" type="presOf" srcId="{C20778CC-5CEE-46DA-986C-24F402F6FD19}" destId="{AC551722-A13C-4580-BE2A-F979B27F42DB}" srcOrd="0" destOrd="0" presId="urn:microsoft.com/office/officeart/2005/8/layout/vList2"/>
    <dgm:cxn modelId="{8CF3833A-E681-416F-9349-042EE6D899EC}" srcId="{ABD660A9-E4B8-457D-BD2F-A13DACF981DF}" destId="{04954660-DC4F-4BF1-AA2B-A6816B902DAA}" srcOrd="1" destOrd="0" parTransId="{BF5841E8-CBA1-46A7-8796-C1A4C5550C18}" sibTransId="{31A76546-F727-40B1-ACD5-C63F27DBAFDA}"/>
    <dgm:cxn modelId="{52B59A3E-D64B-45CD-8BE6-9B0DB5F55C58}" srcId="{FBDE5E92-9A97-4DED-955D-708B35CCFEE2}" destId="{E6EA7400-D90D-42DE-807B-CA008A87CC94}" srcOrd="0" destOrd="0" parTransId="{37E7E3CE-9CE3-4296-9522-82E2CFB6CF07}" sibTransId="{CB8C0963-2540-482D-8404-449BB818EA1E}"/>
    <dgm:cxn modelId="{5CBE2D42-3CA8-432B-9367-B719E5A59387}" type="presOf" srcId="{30B4223B-303F-4F54-A0BD-2D5907F72A92}" destId="{AC551722-A13C-4580-BE2A-F979B27F42DB}" srcOrd="0" destOrd="1" presId="urn:microsoft.com/office/officeart/2005/8/layout/vList2"/>
    <dgm:cxn modelId="{1276F654-37D1-4FCE-B1CC-77C481283E72}" srcId="{E6EA7400-D90D-42DE-807B-CA008A87CC94}" destId="{8167ABDA-81DD-4382-B7EC-36D0F261DB77}" srcOrd="3" destOrd="0" parTransId="{1AED563A-E91B-4A11-9BC7-66D9614C2E40}" sibTransId="{38904D1D-EFEF-452E-9E0A-B702C260546A}"/>
    <dgm:cxn modelId="{5CA70A77-2CFB-41F1-8D91-36695D1FAC52}" srcId="{E6EA7400-D90D-42DE-807B-CA008A87CC94}" destId="{30B4223B-303F-4F54-A0BD-2D5907F72A92}" srcOrd="1" destOrd="0" parTransId="{14209981-C08F-405D-B169-57C0E7F22F00}" sibTransId="{C2CD1C6B-348F-41C4-BF66-BBF2BCB3DD2D}"/>
    <dgm:cxn modelId="{CE009686-62E4-4A47-B2E3-D57F6A94BF6A}" type="presOf" srcId="{FBDE5E92-9A97-4DED-955D-708B35CCFEE2}" destId="{72126764-2577-4FF4-BE48-56C60EB0BF04}" srcOrd="0" destOrd="0" presId="urn:microsoft.com/office/officeart/2005/8/layout/vList2"/>
    <dgm:cxn modelId="{FAA5E093-15E8-4470-8A10-52548479A572}" srcId="{FBDE5E92-9A97-4DED-955D-708B35CCFEE2}" destId="{ABD660A9-E4B8-457D-BD2F-A13DACF981DF}" srcOrd="1" destOrd="0" parTransId="{E115A3EA-966A-46A8-A268-CBA15DF534FD}" sibTransId="{412447E1-6115-431F-B484-FF7909784968}"/>
    <dgm:cxn modelId="{BA3AB297-4A49-4432-B845-DEBAF645D94F}" srcId="{E6EA7400-D90D-42DE-807B-CA008A87CC94}" destId="{6C432DE3-0F23-4122-B550-485DEF93BA40}" srcOrd="2" destOrd="0" parTransId="{01928B00-2835-460D-B7E6-722BFDA0488E}" sibTransId="{3AA80C7F-0D4E-464C-9E5F-50BB92958349}"/>
    <dgm:cxn modelId="{0E86809A-8D9D-4028-8EF8-9EA922F541C4}" srcId="{ABD660A9-E4B8-457D-BD2F-A13DACF981DF}" destId="{2BCB294B-DE33-46A8-9ED1-D1069E08FC2A}" srcOrd="0" destOrd="0" parTransId="{1CD55931-ACE6-4242-9D5D-E848088F7506}" sibTransId="{B4C8C659-EF0D-4AC0-B9D1-2C3BFACD5C7B}"/>
    <dgm:cxn modelId="{2746629D-7173-42E4-873B-FD94156A8917}" type="presOf" srcId="{8167ABDA-81DD-4382-B7EC-36D0F261DB77}" destId="{AC551722-A13C-4580-BE2A-F979B27F42DB}" srcOrd="0" destOrd="3" presId="urn:microsoft.com/office/officeart/2005/8/layout/vList2"/>
    <dgm:cxn modelId="{607032AC-440C-4E7B-9309-76149B0A6214}" type="presOf" srcId="{04954660-DC4F-4BF1-AA2B-A6816B902DAA}" destId="{614AAF71-2444-467D-96BC-656F9128DE49}" srcOrd="0" destOrd="1" presId="urn:microsoft.com/office/officeart/2005/8/layout/vList2"/>
    <dgm:cxn modelId="{3672D5AF-943A-41EC-AE52-CAD3185DAD86}" type="presOf" srcId="{6C432DE3-0F23-4122-B550-485DEF93BA40}" destId="{AC551722-A13C-4580-BE2A-F979B27F42DB}" srcOrd="0" destOrd="2" presId="urn:microsoft.com/office/officeart/2005/8/layout/vList2"/>
    <dgm:cxn modelId="{893113BF-E6A2-4332-8A06-CDFB48FB0BC2}" srcId="{E6EA7400-D90D-42DE-807B-CA008A87CC94}" destId="{C20778CC-5CEE-46DA-986C-24F402F6FD19}" srcOrd="0" destOrd="0" parTransId="{3D3EF967-7E1E-4955-B327-F60B51C63F51}" sibTransId="{23570CFC-80F1-4D7F-A082-F6B125C2A435}"/>
    <dgm:cxn modelId="{7C8C5AC6-FADE-4740-8644-7F5C40A2C1BC}" type="presOf" srcId="{2BCB294B-DE33-46A8-9ED1-D1069E08FC2A}" destId="{614AAF71-2444-467D-96BC-656F9128DE49}" srcOrd="0" destOrd="0" presId="urn:microsoft.com/office/officeart/2005/8/layout/vList2"/>
    <dgm:cxn modelId="{703B6DF0-4DBD-43B8-BB22-38EBFBD7ABE0}" type="presOf" srcId="{E6EA7400-D90D-42DE-807B-CA008A87CC94}" destId="{AD2B38A8-B0B8-4909-B99F-3A2AAEF51FBF}" srcOrd="0" destOrd="0" presId="urn:microsoft.com/office/officeart/2005/8/layout/vList2"/>
    <dgm:cxn modelId="{35ED9507-6A78-408B-9A01-4982A586B6F3}" type="presParOf" srcId="{72126764-2577-4FF4-BE48-56C60EB0BF04}" destId="{AD2B38A8-B0B8-4909-B99F-3A2AAEF51FBF}" srcOrd="0" destOrd="0" presId="urn:microsoft.com/office/officeart/2005/8/layout/vList2"/>
    <dgm:cxn modelId="{C32E5839-35DB-475B-900B-D12337638522}" type="presParOf" srcId="{72126764-2577-4FF4-BE48-56C60EB0BF04}" destId="{AC551722-A13C-4580-BE2A-F979B27F42DB}" srcOrd="1" destOrd="0" presId="urn:microsoft.com/office/officeart/2005/8/layout/vList2"/>
    <dgm:cxn modelId="{93D9C756-B929-479A-A87B-85A9BAD271E6}" type="presParOf" srcId="{72126764-2577-4FF4-BE48-56C60EB0BF04}" destId="{7DB935DF-068F-45D1-8910-3A9C55211927}" srcOrd="2" destOrd="0" presId="urn:microsoft.com/office/officeart/2005/8/layout/vList2"/>
    <dgm:cxn modelId="{3D219731-2E09-489B-8CC9-0AB12B264BC4}" type="presParOf" srcId="{72126764-2577-4FF4-BE48-56C60EB0BF04}" destId="{614AAF71-2444-467D-96BC-656F9128DE49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2B38A8-B0B8-4909-B99F-3A2AAEF51FBF}">
      <dsp:nvSpPr>
        <dsp:cNvPr id="0" name=""/>
        <dsp:cNvSpPr/>
      </dsp:nvSpPr>
      <dsp:spPr>
        <a:xfrm>
          <a:off x="0" y="54222"/>
          <a:ext cx="10515600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>
              <a:latin typeface="Consolas" panose="020B0609020204030204" pitchFamily="49" charset="0"/>
            </a:rPr>
            <a:t>客戶端請求</a:t>
          </a:r>
          <a:endParaRPr lang="en-US" sz="3100" kern="1200">
            <a:latin typeface="Consolas" panose="020B0609020204030204" pitchFamily="49" charset="0"/>
          </a:endParaRPr>
        </a:p>
      </dsp:txBody>
      <dsp:txXfrm>
        <a:off x="38952" y="93174"/>
        <a:ext cx="10437696" cy="720036"/>
      </dsp:txXfrm>
    </dsp:sp>
    <dsp:sp modelId="{AC551722-A13C-4580-BE2A-F979B27F42DB}">
      <dsp:nvSpPr>
        <dsp:cNvPr id="0" name=""/>
        <dsp:cNvSpPr/>
      </dsp:nvSpPr>
      <dsp:spPr>
        <a:xfrm>
          <a:off x="0" y="852162"/>
          <a:ext cx="10515600" cy="1764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Consolas" panose="020B0609020204030204" pitchFamily="49" charset="0"/>
            </a:rPr>
            <a:t>0.01 : GET, </a:t>
          </a:r>
          <a:r>
            <a:rPr lang="zh-TW" sz="2400" kern="1200">
              <a:latin typeface="Consolas" panose="020B0609020204030204" pitchFamily="49" charset="0"/>
            </a:rPr>
            <a:t>獲取資源</a:t>
          </a:r>
          <a:endParaRPr lang="en-US" sz="2400" kern="120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Consolas" panose="020B0609020204030204" pitchFamily="49" charset="0"/>
            </a:rPr>
            <a:t>0.02 : POST, </a:t>
          </a:r>
          <a:r>
            <a:rPr lang="zh-TW" sz="2400" kern="1200">
              <a:latin typeface="Consolas" panose="020B0609020204030204" pitchFamily="49" charset="0"/>
            </a:rPr>
            <a:t>創建資源</a:t>
          </a:r>
          <a:endParaRPr lang="en-US" sz="2400" kern="120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Consolas" panose="020B0609020204030204" pitchFamily="49" charset="0"/>
            </a:rPr>
            <a:t>0.03 : PUT, </a:t>
          </a:r>
          <a:r>
            <a:rPr lang="zh-TW" sz="2400" kern="1200">
              <a:latin typeface="Consolas" panose="020B0609020204030204" pitchFamily="49" charset="0"/>
            </a:rPr>
            <a:t>更新資源</a:t>
          </a:r>
          <a:endParaRPr lang="en-US" sz="2400" kern="120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Consolas" panose="020B0609020204030204" pitchFamily="49" charset="0"/>
            </a:rPr>
            <a:t>0.04 : DELETE, </a:t>
          </a:r>
          <a:r>
            <a:rPr lang="zh-TW" sz="2400" kern="1200">
              <a:latin typeface="Consolas" panose="020B0609020204030204" pitchFamily="49" charset="0"/>
            </a:rPr>
            <a:t>刪除資源</a:t>
          </a:r>
          <a:endParaRPr lang="en-US" sz="2400" kern="1200">
            <a:latin typeface="Consolas" panose="020B0609020204030204" pitchFamily="49" charset="0"/>
          </a:endParaRPr>
        </a:p>
      </dsp:txBody>
      <dsp:txXfrm>
        <a:off x="0" y="852162"/>
        <a:ext cx="10515600" cy="1764675"/>
      </dsp:txXfrm>
    </dsp:sp>
    <dsp:sp modelId="{7DB935DF-068F-45D1-8910-3A9C55211927}">
      <dsp:nvSpPr>
        <dsp:cNvPr id="0" name=""/>
        <dsp:cNvSpPr/>
      </dsp:nvSpPr>
      <dsp:spPr>
        <a:xfrm>
          <a:off x="0" y="2616837"/>
          <a:ext cx="10515600" cy="797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sz="3100" kern="1200">
              <a:latin typeface="Consolas" panose="020B0609020204030204" pitchFamily="49" charset="0"/>
            </a:rPr>
            <a:t>伺服器回應</a:t>
          </a:r>
          <a:endParaRPr lang="en-US" sz="3100" kern="1200">
            <a:latin typeface="Consolas" panose="020B0609020204030204" pitchFamily="49" charset="0"/>
          </a:endParaRPr>
        </a:p>
      </dsp:txBody>
      <dsp:txXfrm>
        <a:off x="38952" y="2655789"/>
        <a:ext cx="10437696" cy="720036"/>
      </dsp:txXfrm>
    </dsp:sp>
    <dsp:sp modelId="{614AAF71-2444-467D-96BC-656F9128DE49}">
      <dsp:nvSpPr>
        <dsp:cNvPr id="0" name=""/>
        <dsp:cNvSpPr/>
      </dsp:nvSpPr>
      <dsp:spPr>
        <a:xfrm>
          <a:off x="0" y="3414777"/>
          <a:ext cx="10515600" cy="8823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Consolas" panose="020B0609020204030204" pitchFamily="49" charset="0"/>
            </a:rPr>
            <a:t>4.04 : Not Found, </a:t>
          </a:r>
          <a:r>
            <a:rPr lang="zh-TW" sz="2400" kern="1200">
              <a:latin typeface="Consolas" panose="020B0609020204030204" pitchFamily="49" charset="0"/>
            </a:rPr>
            <a:t>請求的資源不存在</a:t>
          </a:r>
          <a:endParaRPr lang="en-US" sz="2400" kern="1200">
            <a:latin typeface="Consolas" panose="020B0609020204030204" pitchFamily="49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>
              <a:latin typeface="Consolas" panose="020B0609020204030204" pitchFamily="49" charset="0"/>
            </a:rPr>
            <a:t>4.05 : Method Not Allowed, </a:t>
          </a:r>
          <a:r>
            <a:rPr lang="zh-TW" sz="2400" kern="1200">
              <a:latin typeface="Consolas" panose="020B0609020204030204" pitchFamily="49" charset="0"/>
            </a:rPr>
            <a:t>請求方法不被允許</a:t>
          </a:r>
          <a:endParaRPr lang="en-US" sz="2400" kern="1200">
            <a:latin typeface="Consolas" panose="020B0609020204030204" pitchFamily="49" charset="0"/>
          </a:endParaRPr>
        </a:p>
      </dsp:txBody>
      <dsp:txXfrm>
        <a:off x="0" y="3414777"/>
        <a:ext cx="10515600" cy="8823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8DD30D-F33A-00DC-13B7-CF835C787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04A9D4-FBE0-2375-01DD-F4FE63480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8B2BB0-C953-8292-1BDD-271EF8F3B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383900-5520-87BA-B326-787090553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A45E3E-7E7A-D70E-B604-B6123D69F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0471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12D5B-885E-AC97-22B4-6BA13E202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591BD7-CA7C-507F-B5CC-4F4E72B6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D77DF3-5B7C-43DD-3243-A22C53F2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88EC57-1B72-E448-C92E-7F1214D6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31D26A-C6D4-4C83-8D1E-2B4026F05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275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E53AD32-99E1-E78C-EBC6-94B414715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7DC2B26-6E96-4A70-E182-125E0010B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DB5686-B4FC-78FC-1442-BCDC151FA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577060F-C9F0-AC24-3617-E1AE243C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00F55B-810E-E1A9-A437-D017A368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85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A457BC-C6FB-C930-4660-C70F1AA83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750B9-058F-2E21-8CD9-DBF81B06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E7CD206-3CB2-0417-9C19-3F9F55FCE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AF2F79-89DC-1C2B-7839-76676CE3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82454E-5731-2A78-6566-F6C4B0B7D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2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F75CD-20D0-E905-5032-215DD5580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4ED9763-1436-E6B5-9A97-C32632D2D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E5E1C5-A829-8E76-9A15-A0B08B56F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B64298-7ABD-B3F5-2F7E-292EE0076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3B41195-F84F-F4DC-0A75-FD7C248C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4607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6FF4E4-9BD6-CFA7-C48B-341922E8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CB421F-EE75-E5C0-D0E0-77C2867B17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2B8F20-25B9-69D1-61BD-442C4219F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28BF202-ACEF-B899-B79D-BF5ECBF2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5C28AB-253D-73AA-AFAE-7BD68CCD6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245B8D-30BA-3F87-8D4E-7B7491CDF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09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926C2C-75B3-89E6-F3F6-35C474151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F8E16D-4D8D-1B71-3577-1B29AA489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80616C1-CAB4-5BBE-B15D-C3EEBE621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CBADF5E-9BC6-893F-A0FE-1F5525055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3602A0C-76C6-636D-93B9-A8D7F465E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752F88D-4F46-F225-F899-85D5CF3EB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DC43999-F51E-5261-311F-6F8E372A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E0029CA-B7E3-5C2D-3174-E5ADAB31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3843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82425F-BC27-0C9F-264A-00FA935BD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B654B63-ADE0-334F-068E-9566D696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4E4AB5-1360-A437-FFE2-9E80F0090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E4F3BEB-D696-FFF2-5478-47788C9C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90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0D74A49-42D7-5103-43DA-B75C6F9EB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1114DD0-97D0-B99B-0CF2-CC275CD7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D4FF645-1F06-883F-9535-F57364EB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9480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6CCEC2-40E3-E3F8-D2EE-5377A968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A14CB0-8B70-C79E-40E2-750BFBFF5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F532B16-1939-45F9-0DC1-3E6F9249B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970D63A-ABE3-0818-8A31-B81FCEB8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6E1ADF2-98D7-D63A-CED5-8AA2059AB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C5637A-F3DA-DB38-BEB0-444EC8A6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520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0279F3-1DBC-ADBB-C1EF-130971434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A1BFBE6-36EA-04AA-99D4-164E1E3538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9C24B9-4979-079A-0E52-6BA5AC122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B3C2FA2-7636-01E4-4050-FC9A579A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DEEE6-1C3B-441F-BC36-BA9B363DE5FF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3091C9-5975-49A5-B2FE-4103F3BAB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4632621-A195-0F4D-FC41-CDE8B13ED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171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FE78EB4-825B-EF74-9EEA-2EB8DEDAE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FDEF6B0-A5A6-2080-012E-A59B19FE5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7522BCF-9373-64A0-FB6F-FA2DDED15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EDEEE6-1C3B-441F-BC36-BA9B363DE5FF}" type="datetimeFigureOut">
              <a:rPr lang="zh-TW" altLang="en-US" smtClean="0"/>
              <a:t>2024/11/16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3A2C8DC-0292-CC4F-3A93-D3ABBAADFF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C4FAD11-1A0D-CEBA-4B0C-0C46837FAF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A7607F-C2B1-46F5-B644-1F02027841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2977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E60C251-3F5D-AC88-1167-D375D82CC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n-US" altLang="zh-TW" sz="5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CoAP </a:t>
            </a:r>
            <a:r>
              <a:rPr lang="zh-TW" altLang="en-US" sz="520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協定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375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D92BA7-D98D-D67B-9EAB-D993E01D6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03" y="322119"/>
            <a:ext cx="11126372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實際抓包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720C85F-CDCA-03AF-6D7D-C2954F0F3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03" y="1549550"/>
            <a:ext cx="11802794" cy="49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49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7B71AD29-5E3B-FD0E-9E5A-1007311DE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241" y="2147952"/>
            <a:ext cx="11701518" cy="4007369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B83199ED-2B1B-2316-2E7F-9E86C2DF0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241" y="460394"/>
            <a:ext cx="11126372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實際抓包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ACK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1253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D74EB8ED-8A49-4100-EAF2-16F42F21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6" y="1531709"/>
            <a:ext cx="11889628" cy="4963631"/>
          </a:xfrm>
          <a:prstGeom prst="rect">
            <a:avLst/>
          </a:prstGeom>
        </p:spPr>
      </p:pic>
      <p:sp>
        <p:nvSpPr>
          <p:cNvPr id="8" name="標題 1">
            <a:extLst>
              <a:ext uri="{FF2B5EF4-FFF2-40B4-BE49-F238E27FC236}">
                <a16:creationId xmlns:a16="http://schemas.microsoft.com/office/drawing/2014/main" id="{D9640D47-2AE8-CDB1-CC9B-C6A39080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186" y="206146"/>
            <a:ext cx="11126372" cy="1325563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Options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選項分析</a:t>
            </a:r>
          </a:p>
        </p:txBody>
      </p:sp>
    </p:spTree>
    <p:extLst>
      <p:ext uri="{BB962C8B-B14F-4D97-AF65-F5344CB8AC3E}">
        <p14:creationId xmlns:p14="http://schemas.microsoft.com/office/powerpoint/2010/main" val="4257915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35EB38AD-8A9E-C426-9A2C-076932DB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94" y="195137"/>
            <a:ext cx="11698811" cy="6089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357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圖片 6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E5DFE609-7BEC-AEA1-DF03-7C8BCFC54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14" y="1713934"/>
            <a:ext cx="8806209" cy="4447136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C9FEF85D-B806-F37B-E513-AC9A9CC74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UDP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連接上</a:t>
            </a:r>
          </a:p>
        </p:txBody>
      </p:sp>
    </p:spTree>
    <p:extLst>
      <p:ext uri="{BB962C8B-B14F-4D97-AF65-F5344CB8AC3E}">
        <p14:creationId xmlns:p14="http://schemas.microsoft.com/office/powerpoint/2010/main" val="171061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029D1CDD-C5F7-941E-DE29-438A5C34D287}"/>
              </a:ext>
            </a:extLst>
          </p:cNvPr>
          <p:cNvSpPr/>
          <p:nvPr/>
        </p:nvSpPr>
        <p:spPr>
          <a:xfrm>
            <a:off x="5517623" y="4612692"/>
            <a:ext cx="4964523" cy="2047603"/>
          </a:xfrm>
          <a:prstGeom prst="roundRect">
            <a:avLst/>
          </a:prstGeom>
          <a:solidFill>
            <a:srgbClr val="0ED14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A7A76B9A-FADA-7703-4EA5-077188D1871B}"/>
              </a:ext>
            </a:extLst>
          </p:cNvPr>
          <p:cNvSpPr/>
          <p:nvPr/>
        </p:nvSpPr>
        <p:spPr>
          <a:xfrm>
            <a:off x="4476560" y="1023162"/>
            <a:ext cx="5042121" cy="912690"/>
          </a:xfrm>
          <a:prstGeom prst="roundRect">
            <a:avLst/>
          </a:prstGeom>
          <a:solidFill>
            <a:srgbClr val="FFCA1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966F007B-5433-1270-CEEA-43EE75122729}"/>
              </a:ext>
            </a:extLst>
          </p:cNvPr>
          <p:cNvSpPr/>
          <p:nvPr/>
        </p:nvSpPr>
        <p:spPr>
          <a:xfrm>
            <a:off x="5392730" y="3073276"/>
            <a:ext cx="4424804" cy="874256"/>
          </a:xfrm>
          <a:prstGeom prst="roundRect">
            <a:avLst/>
          </a:prstGeom>
          <a:solidFill>
            <a:srgbClr val="C4FF0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F783538-8ACC-B802-6177-F0F73C338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13" y="-33022"/>
            <a:ext cx="9584973" cy="6805332"/>
          </a:xfrm>
          <a:prstGeom prst="rect">
            <a:avLst/>
          </a:prstGeom>
          <a:ln>
            <a:noFill/>
          </a:ln>
        </p:spPr>
      </p:pic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圖片 10" descr="一張含有 文字, 字型, 螢幕擷取畫面, 數字 的圖片&#10;&#10;自動產生的描述">
            <a:extLst>
              <a:ext uri="{FF2B5EF4-FFF2-40B4-BE49-F238E27FC236}">
                <a16:creationId xmlns:a16="http://schemas.microsoft.com/office/drawing/2014/main" id="{0C270F38-DC97-7A00-CF3D-52D8B8CC1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3343" y="1676381"/>
            <a:ext cx="1788657" cy="273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6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EC5F019-70F0-3CC1-FBAA-6AE97FBC1C8C}"/>
              </a:ext>
            </a:extLst>
          </p:cNvPr>
          <p:cNvSpPr/>
          <p:nvPr/>
        </p:nvSpPr>
        <p:spPr>
          <a:xfrm>
            <a:off x="1689238" y="1797740"/>
            <a:ext cx="8813524" cy="4366817"/>
          </a:xfrm>
          <a:prstGeom prst="roundRect">
            <a:avLst/>
          </a:prstGeom>
          <a:solidFill>
            <a:srgbClr val="0ED145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|    1 bytes    |    2 bytes    |     3 bytes   |     4 bytes   |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|0 1 2 3 4 5 6 7 0 1 2 3 4 5 6 7 0 1 2 3 4 5 6 7 0 1 2 3 4 5 6 7|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|Ver| T |  TKL  |      Code     |          Message ID           |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|                  Token (</a:t>
            </a:r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可選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, TKL bytes) ...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|                       Options (</a:t>
            </a:r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可選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) ...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+-+-+-+-+-+-+-+-+-+-+-+-+-+-+-+-+-+-+-+-+-+-+-+-+-+-+-+-+-+-+-+-+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|      0xFF     |               Payload (</a:t>
            </a:r>
            <a:r>
              <a:rPr lang="zh-TW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可選</a:t>
            </a:r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) ...</a:t>
            </a:r>
          </a:p>
          <a:p>
            <a:r>
              <a:rPr lang="en-US" altLang="zh-TW" dirty="0">
                <a:solidFill>
                  <a:schemeClr val="tx1"/>
                </a:solidFill>
                <a:latin typeface="Consolas" panose="020B0609020204030204" pitchFamily="49" charset="0"/>
              </a:rPr>
              <a:t>+-+-+-+-+-+-+-+-+-+-+-+-+-+-+-+-+-+-+-+-+-+-+-+-+-+-+-+-+-+-+-+-+</a:t>
            </a:r>
            <a:endParaRPr lang="zh-TW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88FD1411-5998-C7A8-B86D-CA7FB292E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應用層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封包介紹</a:t>
            </a:r>
          </a:p>
        </p:txBody>
      </p:sp>
    </p:spTree>
    <p:extLst>
      <p:ext uri="{BB962C8B-B14F-4D97-AF65-F5344CB8AC3E}">
        <p14:creationId xmlns:p14="http://schemas.microsoft.com/office/powerpoint/2010/main" val="737164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FDA41-9905-4793-E519-86641B37F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48AF3F-93E3-36F8-00FB-795FFE6F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0, CON: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封包需要被接收者確認，即每個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CON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封包都需要對方回復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ACK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或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RST</a:t>
            </a: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1, NON: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封包不需要被接收者確認，只需單向傳輸的消息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2, ACK: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確認消息，用於回復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CON 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消息</a:t>
            </a:r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endParaRPr lang="en-US" altLang="zh-TW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3, RST: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重置消息，當伺服器收到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CON</a:t>
            </a:r>
            <a:r>
              <a:rPr lang="zh-TW" altLang="en-US" dirty="0">
                <a:latin typeface="Consolas" panose="020B0609020204030204" pitchFamily="49" charset="0"/>
                <a:ea typeface="微軟正黑體" panose="020B0604030504040204" pitchFamily="34" charset="-120"/>
              </a:rPr>
              <a:t>，如果消息格式錯誤或者無法處理，則回復 </a:t>
            </a:r>
            <a:r>
              <a:rPr lang="en-US" altLang="zh-TW" dirty="0">
                <a:latin typeface="Consolas" panose="020B0609020204030204" pitchFamily="49" charset="0"/>
                <a:ea typeface="微軟正黑體" panose="020B0604030504040204" pitchFamily="34" charset="-120"/>
              </a:rPr>
              <a:t>RST</a:t>
            </a:r>
            <a:endParaRPr lang="zh-TW" altLang="en-US" dirty="0">
              <a:latin typeface="Consolas" panose="020B0609020204030204" pitchFamily="49" charset="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8443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9E2F43-5804-DCAB-13CD-C9ADC320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字段</a:t>
            </a:r>
          </a:p>
        </p:txBody>
      </p:sp>
      <p:graphicFrame>
        <p:nvGraphicFramePr>
          <p:cNvPr id="5" name="內容版面配置區 2">
            <a:extLst>
              <a:ext uri="{FF2B5EF4-FFF2-40B4-BE49-F238E27FC236}">
                <a16:creationId xmlns:a16="http://schemas.microsoft.com/office/drawing/2014/main" id="{9607C7CA-2237-F801-1173-86D09DC34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350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30757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847EDE-E633-4DA4-004A-9ACE794B0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CoAP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Options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字段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EC28052-1105-BD35-F35F-369BF33CDC7C}"/>
              </a:ext>
            </a:extLst>
          </p:cNvPr>
          <p:cNvSpPr/>
          <p:nvPr/>
        </p:nvSpPr>
        <p:spPr>
          <a:xfrm>
            <a:off x="516194" y="1998406"/>
            <a:ext cx="6359014" cy="40017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Consolas" panose="020B0609020204030204" pitchFamily="49" charset="0"/>
              </a:rPr>
              <a:t> 0   1   2   3   4   5   6   7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+---------------+---------------+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Option Delta | Option Length |   1 byte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+---------------+---------------+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   Option Delta          |   0-2 bytes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    (extended)  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+-------------------------------+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   Option Length         |   0-2 bytes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    (extended)  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+-------------------------------+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   Option Value          |   more bytes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+-------------------------------+</a:t>
            </a:r>
            <a:endParaRPr lang="zh-TW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C280CE8E-EA01-AF13-1D6D-06924E168942}"/>
              </a:ext>
            </a:extLst>
          </p:cNvPr>
          <p:cNvSpPr/>
          <p:nvPr/>
        </p:nvSpPr>
        <p:spPr>
          <a:xfrm>
            <a:off x="7438103" y="503903"/>
            <a:ext cx="4237703" cy="54962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dirty="0">
                <a:latin typeface="Consolas" panose="020B0609020204030204" pitchFamily="49" charset="0"/>
              </a:rPr>
              <a:t>+--------+------------------+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Number | Name    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+--------+------------------+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1 | If-Match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3 | Uri-Host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4 | ETag    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5 | If-None-Match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7 | Uri-Port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 8 | Location-Path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11 | Uri-Path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12 | Content-Format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14 | Max-Age 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15 | Uri-Query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17 | Accept  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20 | Location-Query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35 | Proxy-Uri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39 | Proxy-Scheme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|     60 | Size1            |</a:t>
            </a:r>
          </a:p>
          <a:p>
            <a:r>
              <a:rPr lang="en-US" altLang="zh-TW" dirty="0">
                <a:latin typeface="Consolas" panose="020B0609020204030204" pitchFamily="49" charset="0"/>
              </a:rPr>
              <a:t>+--------+------------------+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04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A3554E-BDD3-2AAD-14AC-29762A88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Content-Format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選項</a:t>
            </a: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DE5E9CD-43ED-9E7D-C4D4-15447AA4C9A6}"/>
              </a:ext>
            </a:extLst>
          </p:cNvPr>
          <p:cNvSpPr/>
          <p:nvPr/>
        </p:nvSpPr>
        <p:spPr>
          <a:xfrm>
            <a:off x="1342103" y="2251127"/>
            <a:ext cx="9507793" cy="34766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latin typeface="Consolas" panose="020B0609020204030204" pitchFamily="49" charset="0"/>
              </a:rPr>
              <a:t>+--------------------------+----------+----+------------------------+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| Media type               | Encoding | ID | Reference              |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+--------------------------+----------+----+------------------------+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| text/plain;              | -        |  0 | [RFC2046] [RFC3676]    |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| charset=utf-8            |          |    | [RFC5147]              |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| application/link-format  | -        | 40 | [RFC6690]              |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| application/xml          | -        | 41 | [RFC3023]              |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| application/octet-stream | -        | 42 | [RFC2045] [RFC2046]    |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| application/</a:t>
            </a:r>
            <a:r>
              <a:rPr lang="en-US" altLang="zh-TW" dirty="0" err="1">
                <a:latin typeface="Consolas" panose="020B0609020204030204" pitchFamily="49" charset="0"/>
              </a:rPr>
              <a:t>exi</a:t>
            </a:r>
            <a:r>
              <a:rPr lang="en-US" altLang="zh-TW" dirty="0">
                <a:latin typeface="Consolas" panose="020B0609020204030204" pitchFamily="49" charset="0"/>
              </a:rPr>
              <a:t>          | -        | 47 | [REC-exi-20140211]     |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| application/</a:t>
            </a:r>
            <a:r>
              <a:rPr lang="en-US" altLang="zh-TW" dirty="0" err="1">
                <a:latin typeface="Consolas" panose="020B0609020204030204" pitchFamily="49" charset="0"/>
              </a:rPr>
              <a:t>json</a:t>
            </a:r>
            <a:r>
              <a:rPr lang="en-US" altLang="zh-TW" dirty="0">
                <a:latin typeface="Consolas" panose="020B0609020204030204" pitchFamily="49" charset="0"/>
              </a:rPr>
              <a:t>         | -        | 50 | [RFC7159]              |</a:t>
            </a:r>
          </a:p>
          <a:p>
            <a:pPr algn="ctr"/>
            <a:r>
              <a:rPr lang="en-US" altLang="zh-TW" dirty="0">
                <a:latin typeface="Consolas" panose="020B0609020204030204" pitchFamily="49" charset="0"/>
              </a:rPr>
              <a:t>+--------------------------+----------+----+------------------------+</a:t>
            </a:r>
            <a:endParaRPr lang="zh-TW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495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</TotalTime>
  <Words>502</Words>
  <Application>Microsoft Office PowerPoint</Application>
  <PresentationFormat>寬螢幕</PresentationFormat>
  <Paragraphs>79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微軟正黑體</vt:lpstr>
      <vt:lpstr>Aptos</vt:lpstr>
      <vt:lpstr>Aptos Display</vt:lpstr>
      <vt:lpstr>Arial</vt:lpstr>
      <vt:lpstr>Consolas</vt:lpstr>
      <vt:lpstr>Office 佈景主題</vt:lpstr>
      <vt:lpstr>CoAP 協定</vt:lpstr>
      <vt:lpstr>PowerPoint 簡報</vt:lpstr>
      <vt:lpstr>建立在 UDP 連接上</vt:lpstr>
      <vt:lpstr>PowerPoint 簡報</vt:lpstr>
      <vt:lpstr>應用層 CoAP 封包介紹</vt:lpstr>
      <vt:lpstr>CoAP 的 T 字段</vt:lpstr>
      <vt:lpstr>CoAP 的 Code 字段</vt:lpstr>
      <vt:lpstr>CoAP 的 Options 字段</vt:lpstr>
      <vt:lpstr>Content-Format 選項</vt:lpstr>
      <vt:lpstr>實際抓包 CON</vt:lpstr>
      <vt:lpstr>實際抓包 ACK</vt:lpstr>
      <vt:lpstr>Options 選項分析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SHAN-YU HUANG</dc:creator>
  <cp:lastModifiedBy>SHAN-YU HUANG</cp:lastModifiedBy>
  <cp:revision>3</cp:revision>
  <dcterms:created xsi:type="dcterms:W3CDTF">2024-11-16T06:28:15Z</dcterms:created>
  <dcterms:modified xsi:type="dcterms:W3CDTF">2024-11-17T12:25:52Z</dcterms:modified>
</cp:coreProperties>
</file>