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0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7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48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7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5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2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0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0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3827-4868-42FA-A35D-EF05E1AC4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3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E4F7E-FEEB-55B5-C5DE-E91773F89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0" b="8111"/>
          <a:stretch/>
        </p:blipFill>
        <p:spPr>
          <a:xfrm>
            <a:off x="-3028" y="-1330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C7F2E-163C-27CE-BE01-B240402C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114" y="360402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en-IN" sz="4000" dirty="0"/>
              <a:t> </a:t>
            </a:r>
            <a:r>
              <a:rPr lang="en-IN" sz="4000" dirty="0">
                <a:solidFill>
                  <a:srgbClr val="FFFF00"/>
                </a:solidFill>
              </a:rPr>
              <a:t>–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E8D2A-6A10-3196-3014-7DF6E14D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5044938"/>
            <a:ext cx="9628014" cy="790657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database for our requirements</a:t>
            </a:r>
          </a:p>
          <a:p>
            <a:endParaRPr lang="en-IN" sz="2800" b="1" dirty="0">
              <a:solidFill>
                <a:schemeClr val="bg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1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1380-F4ED-A16E-265E-D60B4FF1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values insertion in customer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2D1A2-B23E-E6C5-842E-100F1613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19300"/>
            <a:ext cx="10698161" cy="2555903"/>
          </a:xfrm>
        </p:spPr>
      </p:pic>
    </p:spTree>
    <p:extLst>
      <p:ext uri="{BB962C8B-B14F-4D97-AF65-F5344CB8AC3E}">
        <p14:creationId xmlns:p14="http://schemas.microsoft.com/office/powerpoint/2010/main" val="338496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2B80-BCD2-3F1C-47D3-8DB1365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263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table creation and values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1C05-07BC-A7E5-2D17-BA6F93D6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275"/>
            <a:ext cx="9905999" cy="435292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Transaction table is same as Customer table creation. After transaction table creation need to insert the values same as customer table values insertion process.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B5BDE-858A-9566-31C5-893844717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19324"/>
            <a:ext cx="990599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14B-0408-6C18-276C-28A8D11F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215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LOG INFORMATION IN  THE LOG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A872F-48AE-CD73-5D98-DF5E83207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" t="4996"/>
          <a:stretch/>
        </p:blipFill>
        <p:spPr>
          <a:xfrm>
            <a:off x="1597981" y="1690688"/>
            <a:ext cx="8031794" cy="48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0EAA-3E7C-CB9D-58A6-B6EEAF3A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     Log</a:t>
            </a:r>
            <a:r>
              <a:rPr lang="en-US" dirty="0"/>
              <a:t> messages in logfile using log4j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EBC89-3FD6-4181-4CEB-D3CAB828C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57325"/>
            <a:ext cx="9905998" cy="5295900"/>
          </a:xfrm>
        </p:spPr>
      </p:pic>
    </p:spTree>
    <p:extLst>
      <p:ext uri="{BB962C8B-B14F-4D97-AF65-F5344CB8AC3E}">
        <p14:creationId xmlns:p14="http://schemas.microsoft.com/office/powerpoint/2010/main" val="218073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6A67-56B1-4CC7-D9B0-3FE34740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453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log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72AF5-7BBA-F09E-C62F-871A08AD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33600"/>
            <a:ext cx="9505950" cy="2216172"/>
          </a:xfrm>
        </p:spPr>
      </p:pic>
    </p:spTree>
    <p:extLst>
      <p:ext uri="{BB962C8B-B14F-4D97-AF65-F5344CB8AC3E}">
        <p14:creationId xmlns:p14="http://schemas.microsoft.com/office/powerpoint/2010/main" val="30109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5C7-615A-E649-A1CF-3E7AA214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READING DATA FROM THE FLAT FILE &amp; INSERTING IN MYSQL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E4FFE-0F53-1E94-2402-C08B58EC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 t="3421"/>
          <a:stretch/>
        </p:blipFill>
        <p:spPr>
          <a:xfrm>
            <a:off x="1850162" y="1838234"/>
            <a:ext cx="7608163" cy="46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5D675-8BE8-CE09-5257-0241341B2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/>
          <a:stretch/>
        </p:blipFill>
        <p:spPr>
          <a:xfrm>
            <a:off x="1784411" y="1251750"/>
            <a:ext cx="9072978" cy="4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4682-9C1D-DF22-E362-066E722E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flat file with the given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EB1C8-B9D1-7F8E-DACD-7EC4A28F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200"/>
            <a:ext cx="9715499" cy="5000625"/>
          </a:xfrm>
        </p:spPr>
      </p:pic>
    </p:spTree>
    <p:extLst>
      <p:ext uri="{BB962C8B-B14F-4D97-AF65-F5344CB8AC3E}">
        <p14:creationId xmlns:p14="http://schemas.microsoft.com/office/powerpoint/2010/main" val="39984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0274-2658-288A-78CF-FCA47C92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Reading Data from Flat File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8AB5-AAF7-801E-BFF8-2686C9C7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6476"/>
            <a:ext cx="9144000" cy="42862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C11FA-D983-DD33-2FC8-D9A296CBC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7647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45E-681A-3FA9-EE57-74121E6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657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 of this program is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2D6BF-EBCB-24FC-2F9C-C1233F0E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57300"/>
            <a:ext cx="9906000" cy="5405545"/>
          </a:xfrm>
        </p:spPr>
      </p:pic>
    </p:spTree>
    <p:extLst>
      <p:ext uri="{BB962C8B-B14F-4D97-AF65-F5344CB8AC3E}">
        <p14:creationId xmlns:p14="http://schemas.microsoft.com/office/powerpoint/2010/main" val="21778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3ABB-50F4-241B-057A-152E9D32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757"/>
          </a:xfrm>
        </p:spPr>
        <p:txBody>
          <a:bodyPr/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4F77-4170-F4B2-C800-4340C0B5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5400"/>
            <a:ext cx="9905999" cy="54483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to MYSQL  we need to download MYSQL workbench and download the MYSQL  dependencies in eclipse.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download the workbench we need to create the new database connection.																																																																					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“Set up a New Connection Dialogue” box, Type your Database connection credentials.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25404-1525-1C81-ACD8-7999E79E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48" y="3244795"/>
            <a:ext cx="3365577" cy="23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2AB-FC53-46D1-09FC-8431C58B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643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required data click on test Connection. </a:t>
            </a:r>
            <a:b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that 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your password and click the “</a:t>
            </a:r>
            <a:r>
              <a:rPr lang="en-US" sz="2000" b="0" i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password in vault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check box. Click </a:t>
            </a:r>
            <a:r>
              <a:rPr lang="en-US" sz="20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000" b="0" i="0" cap="none" dirty="0">
                <a:solidFill>
                  <a:srgbClr val="2C22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98BD-D639-BA15-F55D-486657C8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4950"/>
            <a:ext cx="9905999" cy="428625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workbench opens we will see the databases list in the area on the left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FC309-FC7F-46BB-1FDF-39002A638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000194"/>
            <a:ext cx="5543617" cy="40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E94E-170C-2115-A709-90F4ADB5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Creating customer table in eclipse java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E4722-BFD9-2ED5-68D5-D12305B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33399"/>
            <a:ext cx="10317162" cy="5324601"/>
          </a:xfrm>
        </p:spPr>
      </p:pic>
    </p:spTree>
    <p:extLst>
      <p:ext uri="{BB962C8B-B14F-4D97-AF65-F5344CB8AC3E}">
        <p14:creationId xmlns:p14="http://schemas.microsoft.com/office/powerpoint/2010/main" val="17238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38F-9A5B-5A66-C7DC-A4805D2F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customer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6771-DAA2-273C-36A2-CE90C918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4924"/>
            <a:ext cx="9905999" cy="5153025"/>
          </a:xfrm>
        </p:spPr>
        <p:txBody>
          <a:bodyPr/>
          <a:lstStyle/>
          <a:p>
            <a:r>
              <a:rPr lang="en-IN" dirty="0"/>
              <a:t>Table created automatically when we run the code. If you run the code again then I show the message like this.																																				</a:t>
            </a:r>
          </a:p>
          <a:p>
            <a:r>
              <a:rPr lang="en-IN" dirty="0"/>
              <a:t>If you want to check the table you created go to SQL workbench and check in the schema you already created.</a:t>
            </a:r>
          </a:p>
          <a:p>
            <a:r>
              <a:rPr lang="en-IN" dirty="0"/>
              <a:t>Click on that schema and go to tables and check with the created table name.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B211-9D04-97AA-C629-749A72F0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75" y="2311375"/>
            <a:ext cx="5311900" cy="9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16C7-F7C0-81C2-4D45-31F57970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 into customer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1B945-B6A6-836F-D1FB-5C69645C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74624"/>
            <a:ext cx="9809161" cy="5385077"/>
          </a:xfrm>
        </p:spPr>
      </p:pic>
    </p:spTree>
    <p:extLst>
      <p:ext uri="{BB962C8B-B14F-4D97-AF65-F5344CB8AC3E}">
        <p14:creationId xmlns:p14="http://schemas.microsoft.com/office/powerpoint/2010/main" val="2440993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320</TotalTime>
  <Words>388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Dreaming Outloud Pro</vt:lpstr>
      <vt:lpstr>Times New Roman</vt:lpstr>
      <vt:lpstr>Tw Cen MT</vt:lpstr>
      <vt:lpstr>Circuit</vt:lpstr>
      <vt:lpstr>Sprint – 2</vt:lpstr>
      <vt:lpstr>Creating a flat file with the given details</vt:lpstr>
      <vt:lpstr>     Reading Data from Flat File</vt:lpstr>
      <vt:lpstr>The output  of this program is :</vt:lpstr>
      <vt:lpstr>Connect to MYSQL</vt:lpstr>
      <vt:lpstr>After entering the required data click on test Connection.  Then after that type your password and click the “save password in vault” check box. Click ok. </vt:lpstr>
      <vt:lpstr>    Creating customer table in eclipse java  </vt:lpstr>
      <vt:lpstr>Output for customer table:</vt:lpstr>
      <vt:lpstr>Insert data into customer table:</vt:lpstr>
      <vt:lpstr>Output for values insertion in customer table:</vt:lpstr>
      <vt:lpstr>Transaction table creation and values insertion</vt:lpstr>
      <vt:lpstr>            LOG INFORMATION IN  THE LOG FILE:</vt:lpstr>
      <vt:lpstr>      Log messages in logfile using log4j </vt:lpstr>
      <vt:lpstr>Output for log file</vt:lpstr>
      <vt:lpstr>READING DATA FROM THE FLAT FILE &amp; INSERTING IN MYSQL TABLE: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– 2</dc:title>
  <dc:creator>Lakshmi Pinnelli</dc:creator>
  <cp:lastModifiedBy>PardhaSaradhi Wudaru</cp:lastModifiedBy>
  <cp:revision>3</cp:revision>
  <dcterms:created xsi:type="dcterms:W3CDTF">2023-02-01T01:25:51Z</dcterms:created>
  <dcterms:modified xsi:type="dcterms:W3CDTF">2023-02-01T10:59:32Z</dcterms:modified>
</cp:coreProperties>
</file>