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8" r:id="rId3"/>
    <p:sldId id="256" r:id="rId4"/>
    <p:sldId id="257" r:id="rId5"/>
    <p:sldId id="272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dhaSaradhi Wudaru" userId="c0e402ee-45dd-4598-b0dc-cafad1e5e190" providerId="ADAL" clId="{E6752554-25DE-4DC4-A00B-F6CCD139D5C8}"/>
    <pc:docChg chg="custSel addSld delSld modSld">
      <pc:chgData name="PardhaSaradhi Wudaru" userId="c0e402ee-45dd-4598-b0dc-cafad1e5e190" providerId="ADAL" clId="{E6752554-25DE-4DC4-A00B-F6CCD139D5C8}" dt="2023-02-14T07:18:38.062" v="1958" actId="1036"/>
      <pc:docMkLst>
        <pc:docMk/>
      </pc:docMkLst>
      <pc:sldChg chg="addSp delSp modSp mod">
        <pc:chgData name="PardhaSaradhi Wudaru" userId="c0e402ee-45dd-4598-b0dc-cafad1e5e190" providerId="ADAL" clId="{E6752554-25DE-4DC4-A00B-F6CCD139D5C8}" dt="2023-02-14T05:33:33.025" v="60" actId="14100"/>
        <pc:sldMkLst>
          <pc:docMk/>
          <pc:sldMk cId="2149077781" sldId="256"/>
        </pc:sldMkLst>
        <pc:spChg chg="mod">
          <ac:chgData name="PardhaSaradhi Wudaru" userId="c0e402ee-45dd-4598-b0dc-cafad1e5e190" providerId="ADAL" clId="{E6752554-25DE-4DC4-A00B-F6CCD139D5C8}" dt="2023-02-14T05:31:44.935" v="53" actId="20577"/>
          <ac:spMkLst>
            <pc:docMk/>
            <pc:sldMk cId="2149077781" sldId="256"/>
            <ac:spMk id="2" creationId="{68000274-2658-288A-78CF-FCA47C923F7C}"/>
          </ac:spMkLst>
        </pc:spChg>
        <pc:picChg chg="del">
          <ac:chgData name="PardhaSaradhi Wudaru" userId="c0e402ee-45dd-4598-b0dc-cafad1e5e190" providerId="ADAL" clId="{E6752554-25DE-4DC4-A00B-F6CCD139D5C8}" dt="2023-02-14T05:33:07.867" v="54" actId="478"/>
          <ac:picMkLst>
            <pc:docMk/>
            <pc:sldMk cId="2149077781" sldId="256"/>
            <ac:picMk id="5" creationId="{CBFC11FA-D983-DD33-2FC8-D9A296CBC727}"/>
          </ac:picMkLst>
        </pc:picChg>
        <pc:picChg chg="add mod">
          <ac:chgData name="PardhaSaradhi Wudaru" userId="c0e402ee-45dd-4598-b0dc-cafad1e5e190" providerId="ADAL" clId="{E6752554-25DE-4DC4-A00B-F6CCD139D5C8}" dt="2023-02-14T05:33:33.025" v="60" actId="14100"/>
          <ac:picMkLst>
            <pc:docMk/>
            <pc:sldMk cId="2149077781" sldId="256"/>
            <ac:picMk id="6" creationId="{F0144F92-54CF-6829-4502-2E321BF0DA0B}"/>
          </ac:picMkLst>
        </pc:picChg>
      </pc:sldChg>
      <pc:sldChg chg="addSp delSp modSp mod">
        <pc:chgData name="PardhaSaradhi Wudaru" userId="c0e402ee-45dd-4598-b0dc-cafad1e5e190" providerId="ADAL" clId="{E6752554-25DE-4DC4-A00B-F6CCD139D5C8}" dt="2023-02-14T05:35:20.275" v="85" actId="14100"/>
        <pc:sldMkLst>
          <pc:docMk/>
          <pc:sldMk cId="2177881209" sldId="257"/>
        </pc:sldMkLst>
        <pc:spChg chg="mod">
          <ac:chgData name="PardhaSaradhi Wudaru" userId="c0e402ee-45dd-4598-b0dc-cafad1e5e190" providerId="ADAL" clId="{E6752554-25DE-4DC4-A00B-F6CCD139D5C8}" dt="2023-02-14T05:35:00.995" v="80" actId="20577"/>
          <ac:spMkLst>
            <pc:docMk/>
            <pc:sldMk cId="2177881209" sldId="257"/>
            <ac:spMk id="2" creationId="{0122745E-681A-3FA9-EE57-74121E6B1B3E}"/>
          </ac:spMkLst>
        </pc:spChg>
        <pc:spChg chg="add mod">
          <ac:chgData name="PardhaSaradhi Wudaru" userId="c0e402ee-45dd-4598-b0dc-cafad1e5e190" providerId="ADAL" clId="{E6752554-25DE-4DC4-A00B-F6CCD139D5C8}" dt="2023-02-14T05:35:05.741" v="81" actId="478"/>
          <ac:spMkLst>
            <pc:docMk/>
            <pc:sldMk cId="2177881209" sldId="257"/>
            <ac:spMk id="4" creationId="{DB5112B6-0FB4-91D1-7F09-F7EA8D076D2E}"/>
          </ac:spMkLst>
        </pc:spChg>
        <pc:picChg chg="del">
          <ac:chgData name="PardhaSaradhi Wudaru" userId="c0e402ee-45dd-4598-b0dc-cafad1e5e190" providerId="ADAL" clId="{E6752554-25DE-4DC4-A00B-F6CCD139D5C8}" dt="2023-02-14T05:35:05.741" v="81" actId="478"/>
          <ac:picMkLst>
            <pc:docMk/>
            <pc:sldMk cId="2177881209" sldId="257"/>
            <ac:picMk id="5" creationId="{8112D6BF-EBCB-24FC-2F9C-C1233F0EEA1C}"/>
          </ac:picMkLst>
        </pc:picChg>
        <pc:picChg chg="add mod">
          <ac:chgData name="PardhaSaradhi Wudaru" userId="c0e402ee-45dd-4598-b0dc-cafad1e5e190" providerId="ADAL" clId="{E6752554-25DE-4DC4-A00B-F6CCD139D5C8}" dt="2023-02-14T05:35:20.275" v="85" actId="14100"/>
          <ac:picMkLst>
            <pc:docMk/>
            <pc:sldMk cId="2177881209" sldId="257"/>
            <ac:picMk id="7" creationId="{E0A1C6FA-62E2-6E3E-3649-4B39F6812200}"/>
          </ac:picMkLst>
        </pc:picChg>
      </pc:sldChg>
      <pc:sldChg chg="addSp delSp modSp mod">
        <pc:chgData name="PardhaSaradhi Wudaru" userId="c0e402ee-45dd-4598-b0dc-cafad1e5e190" providerId="ADAL" clId="{E6752554-25DE-4DC4-A00B-F6CCD139D5C8}" dt="2023-02-14T05:44:21.479" v="93" actId="14100"/>
        <pc:sldMkLst>
          <pc:docMk/>
          <pc:sldMk cId="3998426717" sldId="258"/>
        </pc:sldMkLst>
        <pc:spChg chg="add mod">
          <ac:chgData name="PardhaSaradhi Wudaru" userId="c0e402ee-45dd-4598-b0dc-cafad1e5e190" providerId="ADAL" clId="{E6752554-25DE-4DC4-A00B-F6CCD139D5C8}" dt="2023-02-14T05:44:01.392" v="88" actId="5793"/>
          <ac:spMkLst>
            <pc:docMk/>
            <pc:sldMk cId="3998426717" sldId="258"/>
            <ac:spMk id="4" creationId="{73DC0553-8D20-5359-9B3E-EF3B297F35DF}"/>
          </ac:spMkLst>
        </pc:spChg>
        <pc:picChg chg="del">
          <ac:chgData name="PardhaSaradhi Wudaru" userId="c0e402ee-45dd-4598-b0dc-cafad1e5e190" providerId="ADAL" clId="{E6752554-25DE-4DC4-A00B-F6CCD139D5C8}" dt="2023-02-14T05:43:48.947" v="86" actId="478"/>
          <ac:picMkLst>
            <pc:docMk/>
            <pc:sldMk cId="3998426717" sldId="258"/>
            <ac:picMk id="5" creationId="{66BEB1C8-B9D1-7F8E-DACD-7EC4A28FB27B}"/>
          </ac:picMkLst>
        </pc:picChg>
        <pc:picChg chg="add mod">
          <ac:chgData name="PardhaSaradhi Wudaru" userId="c0e402ee-45dd-4598-b0dc-cafad1e5e190" providerId="ADAL" clId="{E6752554-25DE-4DC4-A00B-F6CCD139D5C8}" dt="2023-02-14T05:44:21.479" v="93" actId="14100"/>
          <ac:picMkLst>
            <pc:docMk/>
            <pc:sldMk cId="3998426717" sldId="258"/>
            <ac:picMk id="7" creationId="{F6C820F4-2020-B0B8-6611-077DAAA6DCE4}"/>
          </ac:picMkLst>
        </pc:picChg>
      </pc:sldChg>
      <pc:sldChg chg="addSp delSp modSp mod">
        <pc:chgData name="PardhaSaradhi Wudaru" userId="c0e402ee-45dd-4598-b0dc-cafad1e5e190" providerId="ADAL" clId="{E6752554-25DE-4DC4-A00B-F6CCD139D5C8}" dt="2023-02-14T06:00:47.914" v="872" actId="20577"/>
        <pc:sldMkLst>
          <pc:docMk/>
          <pc:sldMk cId="3589501301" sldId="259"/>
        </pc:sldMkLst>
        <pc:spChg chg="mod">
          <ac:chgData name="PardhaSaradhi Wudaru" userId="c0e402ee-45dd-4598-b0dc-cafad1e5e190" providerId="ADAL" clId="{E6752554-25DE-4DC4-A00B-F6CCD139D5C8}" dt="2023-02-14T05:53:56.722" v="307" actId="20577"/>
          <ac:spMkLst>
            <pc:docMk/>
            <pc:sldMk cId="3589501301" sldId="259"/>
            <ac:spMk id="2" creationId="{84DA3ABB-50F4-241B-057A-152E9D3222FF}"/>
          </ac:spMkLst>
        </pc:spChg>
        <pc:spChg chg="mod">
          <ac:chgData name="PardhaSaradhi Wudaru" userId="c0e402ee-45dd-4598-b0dc-cafad1e5e190" providerId="ADAL" clId="{E6752554-25DE-4DC4-A00B-F6CCD139D5C8}" dt="2023-02-14T06:00:47.914" v="872" actId="20577"/>
          <ac:spMkLst>
            <pc:docMk/>
            <pc:sldMk cId="3589501301" sldId="259"/>
            <ac:spMk id="3" creationId="{FECE4F77-4170-F4B2-C800-4340C0B50A1D}"/>
          </ac:spMkLst>
        </pc:spChg>
        <pc:picChg chg="del">
          <ac:chgData name="PardhaSaradhi Wudaru" userId="c0e402ee-45dd-4598-b0dc-cafad1e5e190" providerId="ADAL" clId="{E6752554-25DE-4DC4-A00B-F6CCD139D5C8}" dt="2023-02-14T05:58:30.313" v="593" actId="478"/>
          <ac:picMkLst>
            <pc:docMk/>
            <pc:sldMk cId="3589501301" sldId="259"/>
            <ac:picMk id="5" creationId="{5D825404-1525-1C81-ACD8-7999E79E18A3}"/>
          </ac:picMkLst>
        </pc:picChg>
        <pc:picChg chg="add mod">
          <ac:chgData name="PardhaSaradhi Wudaru" userId="c0e402ee-45dd-4598-b0dc-cafad1e5e190" providerId="ADAL" clId="{E6752554-25DE-4DC4-A00B-F6CCD139D5C8}" dt="2023-02-14T05:59:54.556" v="778" actId="1076"/>
          <ac:picMkLst>
            <pc:docMk/>
            <pc:sldMk cId="3589501301" sldId="259"/>
            <ac:picMk id="6" creationId="{7BA59397-0114-1166-E238-1A08A7B2EC78}"/>
          </ac:picMkLst>
        </pc:picChg>
      </pc:sldChg>
      <pc:sldChg chg="addSp delSp modSp mod">
        <pc:chgData name="PardhaSaradhi Wudaru" userId="c0e402ee-45dd-4598-b0dc-cafad1e5e190" providerId="ADAL" clId="{E6752554-25DE-4DC4-A00B-F6CCD139D5C8}" dt="2023-02-14T06:04:29.524" v="1279" actId="20577"/>
        <pc:sldMkLst>
          <pc:docMk/>
          <pc:sldMk cId="1166500747" sldId="260"/>
        </pc:sldMkLst>
        <pc:spChg chg="mod">
          <ac:chgData name="PardhaSaradhi Wudaru" userId="c0e402ee-45dd-4598-b0dc-cafad1e5e190" providerId="ADAL" clId="{E6752554-25DE-4DC4-A00B-F6CCD139D5C8}" dt="2023-02-14T06:04:29.524" v="1279" actId="20577"/>
          <ac:spMkLst>
            <pc:docMk/>
            <pc:sldMk cId="1166500747" sldId="260"/>
            <ac:spMk id="2" creationId="{299332AB-FC53-46D1-09FC-8431C58BA408}"/>
          </ac:spMkLst>
        </pc:spChg>
        <pc:spChg chg="mod">
          <ac:chgData name="PardhaSaradhi Wudaru" userId="c0e402ee-45dd-4598-b0dc-cafad1e5e190" providerId="ADAL" clId="{E6752554-25DE-4DC4-A00B-F6CCD139D5C8}" dt="2023-02-14T06:01:58.595" v="955" actId="5793"/>
          <ac:spMkLst>
            <pc:docMk/>
            <pc:sldMk cId="1166500747" sldId="260"/>
            <ac:spMk id="3" creationId="{C0F298BD-D639-BA15-F55D-486657C82465}"/>
          </ac:spMkLst>
        </pc:spChg>
        <pc:picChg chg="del">
          <ac:chgData name="PardhaSaradhi Wudaru" userId="c0e402ee-45dd-4598-b0dc-cafad1e5e190" providerId="ADAL" clId="{E6752554-25DE-4DC4-A00B-F6CCD139D5C8}" dt="2023-02-14T06:01:36.079" v="873" actId="478"/>
          <ac:picMkLst>
            <pc:docMk/>
            <pc:sldMk cId="1166500747" sldId="260"/>
            <ac:picMk id="5" creationId="{ECDFC309-FC7F-46BB-1FDF-39002A6383A1}"/>
          </ac:picMkLst>
        </pc:picChg>
        <pc:picChg chg="add mod">
          <ac:chgData name="PardhaSaradhi Wudaru" userId="c0e402ee-45dd-4598-b0dc-cafad1e5e190" providerId="ADAL" clId="{E6752554-25DE-4DC4-A00B-F6CCD139D5C8}" dt="2023-02-14T06:02:02.036" v="956" actId="1076"/>
          <ac:picMkLst>
            <pc:docMk/>
            <pc:sldMk cId="1166500747" sldId="260"/>
            <ac:picMk id="6" creationId="{3B11858D-A017-B4C2-FFDA-DB2CA336DA2C}"/>
          </ac:picMkLst>
        </pc:picChg>
      </pc:sldChg>
      <pc:sldChg chg="addSp delSp modSp mod">
        <pc:chgData name="PardhaSaradhi Wudaru" userId="c0e402ee-45dd-4598-b0dc-cafad1e5e190" providerId="ADAL" clId="{E6752554-25DE-4DC4-A00B-F6CCD139D5C8}" dt="2023-02-14T06:09:38.132" v="1389" actId="313"/>
        <pc:sldMkLst>
          <pc:docMk/>
          <pc:sldMk cId="1723832725" sldId="261"/>
        </pc:sldMkLst>
        <pc:spChg chg="mod">
          <ac:chgData name="PardhaSaradhi Wudaru" userId="c0e402ee-45dd-4598-b0dc-cafad1e5e190" providerId="ADAL" clId="{E6752554-25DE-4DC4-A00B-F6CCD139D5C8}" dt="2023-02-14T06:09:38.132" v="1389" actId="313"/>
          <ac:spMkLst>
            <pc:docMk/>
            <pc:sldMk cId="1723832725" sldId="261"/>
            <ac:spMk id="2" creationId="{8F8EE94E-170C-2115-A709-90F4ADB5B744}"/>
          </ac:spMkLst>
        </pc:spChg>
        <pc:spChg chg="add mod">
          <ac:chgData name="PardhaSaradhi Wudaru" userId="c0e402ee-45dd-4598-b0dc-cafad1e5e190" providerId="ADAL" clId="{E6752554-25DE-4DC4-A00B-F6CCD139D5C8}" dt="2023-02-14T06:08:37.069" v="1280" actId="478"/>
          <ac:spMkLst>
            <pc:docMk/>
            <pc:sldMk cId="1723832725" sldId="261"/>
            <ac:spMk id="4" creationId="{9927DB5C-E478-69A7-9834-FC3A3E4E4E61}"/>
          </ac:spMkLst>
        </pc:spChg>
        <pc:picChg chg="del">
          <ac:chgData name="PardhaSaradhi Wudaru" userId="c0e402ee-45dd-4598-b0dc-cafad1e5e190" providerId="ADAL" clId="{E6752554-25DE-4DC4-A00B-F6CCD139D5C8}" dt="2023-02-14T06:08:37.069" v="1280" actId="478"/>
          <ac:picMkLst>
            <pc:docMk/>
            <pc:sldMk cId="1723832725" sldId="261"/>
            <ac:picMk id="5" creationId="{38DE4722-BFD9-2ED5-68D5-D12305BD7C3B}"/>
          </ac:picMkLst>
        </pc:picChg>
        <pc:picChg chg="add mod">
          <ac:chgData name="PardhaSaradhi Wudaru" userId="c0e402ee-45dd-4598-b0dc-cafad1e5e190" providerId="ADAL" clId="{E6752554-25DE-4DC4-A00B-F6CCD139D5C8}" dt="2023-02-14T06:08:53.660" v="1284" actId="14100"/>
          <ac:picMkLst>
            <pc:docMk/>
            <pc:sldMk cId="1723832725" sldId="261"/>
            <ac:picMk id="7" creationId="{794B59B2-97A7-0C24-4ED3-4218B5DC9D2B}"/>
          </ac:picMkLst>
        </pc:picChg>
      </pc:sldChg>
      <pc:sldChg chg="addSp delSp modSp mod">
        <pc:chgData name="PardhaSaradhi Wudaru" userId="c0e402ee-45dd-4598-b0dc-cafad1e5e190" providerId="ADAL" clId="{E6752554-25DE-4DC4-A00B-F6CCD139D5C8}" dt="2023-02-14T06:15:20.938" v="1576" actId="1076"/>
        <pc:sldMkLst>
          <pc:docMk/>
          <pc:sldMk cId="1999508416" sldId="262"/>
        </pc:sldMkLst>
        <pc:spChg chg="del mod">
          <ac:chgData name="PardhaSaradhi Wudaru" userId="c0e402ee-45dd-4598-b0dc-cafad1e5e190" providerId="ADAL" clId="{E6752554-25DE-4DC4-A00B-F6CCD139D5C8}" dt="2023-02-14T06:15:12.209" v="1574" actId="478"/>
          <ac:spMkLst>
            <pc:docMk/>
            <pc:sldMk cId="1999508416" sldId="262"/>
            <ac:spMk id="2" creationId="{25FD738F-9A5B-5A66-C7DC-A4805D2F7C51}"/>
          </ac:spMkLst>
        </pc:spChg>
        <pc:spChg chg="mod">
          <ac:chgData name="PardhaSaradhi Wudaru" userId="c0e402ee-45dd-4598-b0dc-cafad1e5e190" providerId="ADAL" clId="{E6752554-25DE-4DC4-A00B-F6CCD139D5C8}" dt="2023-02-14T06:15:18.686" v="1575" actId="14100"/>
          <ac:spMkLst>
            <pc:docMk/>
            <pc:sldMk cId="1999508416" sldId="262"/>
            <ac:spMk id="3" creationId="{34946771-DAA2-273C-36A2-CE90C91888E5}"/>
          </ac:spMkLst>
        </pc:spChg>
        <pc:picChg chg="del">
          <ac:chgData name="PardhaSaradhi Wudaru" userId="c0e402ee-45dd-4598-b0dc-cafad1e5e190" providerId="ADAL" clId="{E6752554-25DE-4DC4-A00B-F6CCD139D5C8}" dt="2023-02-14T06:11:32.601" v="1474" actId="478"/>
          <ac:picMkLst>
            <pc:docMk/>
            <pc:sldMk cId="1999508416" sldId="262"/>
            <ac:picMk id="5" creationId="{77A4B211-9D04-97AA-C629-749A72F00065}"/>
          </ac:picMkLst>
        </pc:picChg>
        <pc:picChg chg="add mod">
          <ac:chgData name="PardhaSaradhi Wudaru" userId="c0e402ee-45dd-4598-b0dc-cafad1e5e190" providerId="ADAL" clId="{E6752554-25DE-4DC4-A00B-F6CCD139D5C8}" dt="2023-02-14T06:15:20.938" v="1576" actId="1076"/>
          <ac:picMkLst>
            <pc:docMk/>
            <pc:sldMk cId="1999508416" sldId="262"/>
            <ac:picMk id="6" creationId="{608B8796-5CAA-BCDD-8A4D-BA914D67DD09}"/>
          </ac:picMkLst>
        </pc:picChg>
      </pc:sldChg>
      <pc:sldChg chg="addSp delSp modSp mod">
        <pc:chgData name="PardhaSaradhi Wudaru" userId="c0e402ee-45dd-4598-b0dc-cafad1e5e190" providerId="ADAL" clId="{E6752554-25DE-4DC4-A00B-F6CCD139D5C8}" dt="2023-02-14T06:39:11.565" v="1956" actId="1076"/>
        <pc:sldMkLst>
          <pc:docMk/>
          <pc:sldMk cId="2440993698" sldId="263"/>
        </pc:sldMkLst>
        <pc:spChg chg="mod">
          <ac:chgData name="PardhaSaradhi Wudaru" userId="c0e402ee-45dd-4598-b0dc-cafad1e5e190" providerId="ADAL" clId="{E6752554-25DE-4DC4-A00B-F6CCD139D5C8}" dt="2023-02-14T06:16:22.193" v="1658" actId="20577"/>
          <ac:spMkLst>
            <pc:docMk/>
            <pc:sldMk cId="2440993698" sldId="263"/>
            <ac:spMk id="2" creationId="{579A16C7-F7C0-81C2-4D45-31F57970C8EE}"/>
          </ac:spMkLst>
        </pc:spChg>
        <pc:spChg chg="add mod">
          <ac:chgData name="PardhaSaradhi Wudaru" userId="c0e402ee-45dd-4598-b0dc-cafad1e5e190" providerId="ADAL" clId="{E6752554-25DE-4DC4-A00B-F6CCD139D5C8}" dt="2023-02-14T06:38:58.626" v="1955" actId="20577"/>
          <ac:spMkLst>
            <pc:docMk/>
            <pc:sldMk cId="2440993698" sldId="263"/>
            <ac:spMk id="4" creationId="{778A287F-F03A-0171-217D-8A7B3D954B52}"/>
          </ac:spMkLst>
        </pc:spChg>
        <pc:picChg chg="del">
          <ac:chgData name="PardhaSaradhi Wudaru" userId="c0e402ee-45dd-4598-b0dc-cafad1e5e190" providerId="ADAL" clId="{E6752554-25DE-4DC4-A00B-F6CCD139D5C8}" dt="2023-02-14T06:15:42.607" v="1577" actId="478"/>
          <ac:picMkLst>
            <pc:docMk/>
            <pc:sldMk cId="2440993698" sldId="263"/>
            <ac:picMk id="5" creationId="{7B01B945-B6A6-836F-D1FB-5C69645CA80A}"/>
          </ac:picMkLst>
        </pc:picChg>
        <pc:picChg chg="add mod">
          <ac:chgData name="PardhaSaradhi Wudaru" userId="c0e402ee-45dd-4598-b0dc-cafad1e5e190" providerId="ADAL" clId="{E6752554-25DE-4DC4-A00B-F6CCD139D5C8}" dt="2023-02-14T06:38:27.665" v="1948" actId="1076"/>
          <ac:picMkLst>
            <pc:docMk/>
            <pc:sldMk cId="2440993698" sldId="263"/>
            <ac:picMk id="5" creationId="{FB6ACC0A-3A2E-E6EC-4FDB-951ECED5FBFA}"/>
          </ac:picMkLst>
        </pc:picChg>
        <pc:picChg chg="add mod">
          <ac:chgData name="PardhaSaradhi Wudaru" userId="c0e402ee-45dd-4598-b0dc-cafad1e5e190" providerId="ADAL" clId="{E6752554-25DE-4DC4-A00B-F6CCD139D5C8}" dt="2023-02-14T06:38:55.822" v="1954" actId="1076"/>
          <ac:picMkLst>
            <pc:docMk/>
            <pc:sldMk cId="2440993698" sldId="263"/>
            <ac:picMk id="7" creationId="{C887E361-8B2D-6928-0821-248B1317D77A}"/>
          </ac:picMkLst>
        </pc:picChg>
        <pc:picChg chg="add mod">
          <ac:chgData name="PardhaSaradhi Wudaru" userId="c0e402ee-45dd-4598-b0dc-cafad1e5e190" providerId="ADAL" clId="{E6752554-25DE-4DC4-A00B-F6CCD139D5C8}" dt="2023-02-14T06:39:11.565" v="1956" actId="1076"/>
          <ac:picMkLst>
            <pc:docMk/>
            <pc:sldMk cId="2440993698" sldId="263"/>
            <ac:picMk id="9" creationId="{3FFDE08E-C4A8-FE16-989B-FD1D043C890C}"/>
          </ac:picMkLst>
        </pc:picChg>
      </pc:sldChg>
      <pc:sldChg chg="del">
        <pc:chgData name="PardhaSaradhi Wudaru" userId="c0e402ee-45dd-4598-b0dc-cafad1e5e190" providerId="ADAL" clId="{E6752554-25DE-4DC4-A00B-F6CCD139D5C8}" dt="2023-02-14T06:19:26.763" v="1831" actId="2696"/>
        <pc:sldMkLst>
          <pc:docMk/>
          <pc:sldMk cId="3384966466" sldId="264"/>
        </pc:sldMkLst>
      </pc:sldChg>
      <pc:sldChg chg="del">
        <pc:chgData name="PardhaSaradhi Wudaru" userId="c0e402ee-45dd-4598-b0dc-cafad1e5e190" providerId="ADAL" clId="{E6752554-25DE-4DC4-A00B-F6CCD139D5C8}" dt="2023-02-14T06:19:32.370" v="1832" actId="2696"/>
        <pc:sldMkLst>
          <pc:docMk/>
          <pc:sldMk cId="3336278108" sldId="265"/>
        </pc:sldMkLst>
      </pc:sldChg>
      <pc:sldChg chg="del">
        <pc:chgData name="PardhaSaradhi Wudaru" userId="c0e402ee-45dd-4598-b0dc-cafad1e5e190" providerId="ADAL" clId="{E6752554-25DE-4DC4-A00B-F6CCD139D5C8}" dt="2023-02-14T06:19:35.595" v="1833" actId="2696"/>
        <pc:sldMkLst>
          <pc:docMk/>
          <pc:sldMk cId="3007991964" sldId="266"/>
        </pc:sldMkLst>
      </pc:sldChg>
      <pc:sldChg chg="del">
        <pc:chgData name="PardhaSaradhi Wudaru" userId="c0e402ee-45dd-4598-b0dc-cafad1e5e190" providerId="ADAL" clId="{E6752554-25DE-4DC4-A00B-F6CCD139D5C8}" dt="2023-02-14T06:19:38.465" v="1834" actId="2696"/>
        <pc:sldMkLst>
          <pc:docMk/>
          <pc:sldMk cId="2180732916" sldId="267"/>
        </pc:sldMkLst>
      </pc:sldChg>
      <pc:sldChg chg="del">
        <pc:chgData name="PardhaSaradhi Wudaru" userId="c0e402ee-45dd-4598-b0dc-cafad1e5e190" providerId="ADAL" clId="{E6752554-25DE-4DC4-A00B-F6CCD139D5C8}" dt="2023-02-14T06:19:47.137" v="1836" actId="2696"/>
        <pc:sldMkLst>
          <pc:docMk/>
          <pc:sldMk cId="21845155" sldId="268"/>
        </pc:sldMkLst>
      </pc:sldChg>
      <pc:sldChg chg="del">
        <pc:chgData name="PardhaSaradhi Wudaru" userId="c0e402ee-45dd-4598-b0dc-cafad1e5e190" providerId="ADAL" clId="{E6752554-25DE-4DC4-A00B-F6CCD139D5C8}" dt="2023-02-14T06:19:50.942" v="1837" actId="2696"/>
        <pc:sldMkLst>
          <pc:docMk/>
          <pc:sldMk cId="2852119680" sldId="269"/>
        </pc:sldMkLst>
      </pc:sldChg>
      <pc:sldChg chg="del">
        <pc:chgData name="PardhaSaradhi Wudaru" userId="c0e402ee-45dd-4598-b0dc-cafad1e5e190" providerId="ADAL" clId="{E6752554-25DE-4DC4-A00B-F6CCD139D5C8}" dt="2023-02-14T06:19:43.931" v="1835" actId="2696"/>
        <pc:sldMkLst>
          <pc:docMk/>
          <pc:sldMk cId="3010939126" sldId="270"/>
        </pc:sldMkLst>
      </pc:sldChg>
      <pc:sldChg chg="addSp modSp new mod">
        <pc:chgData name="PardhaSaradhi Wudaru" userId="c0e402ee-45dd-4598-b0dc-cafad1e5e190" providerId="ADAL" clId="{E6752554-25DE-4DC4-A00B-F6CCD139D5C8}" dt="2023-02-14T07:18:38.062" v="1958" actId="1036"/>
        <pc:sldMkLst>
          <pc:docMk/>
          <pc:sldMk cId="2837631068" sldId="272"/>
        </pc:sldMkLst>
        <pc:spChg chg="mod">
          <ac:chgData name="PardhaSaradhi Wudaru" userId="c0e402ee-45dd-4598-b0dc-cafad1e5e190" providerId="ADAL" clId="{E6752554-25DE-4DC4-A00B-F6CCD139D5C8}" dt="2023-02-14T05:52:03.807" v="257" actId="14100"/>
          <ac:spMkLst>
            <pc:docMk/>
            <pc:sldMk cId="2837631068" sldId="272"/>
            <ac:spMk id="2" creationId="{F4C336D8-E599-258D-11F3-A33B87D7E441}"/>
          </ac:spMkLst>
        </pc:spChg>
        <pc:spChg chg="mod">
          <ac:chgData name="PardhaSaradhi Wudaru" userId="c0e402ee-45dd-4598-b0dc-cafad1e5e190" providerId="ADAL" clId="{E6752554-25DE-4DC4-A00B-F6CCD139D5C8}" dt="2023-02-14T05:52:24.605" v="260" actId="20577"/>
          <ac:spMkLst>
            <pc:docMk/>
            <pc:sldMk cId="2837631068" sldId="272"/>
            <ac:spMk id="3" creationId="{CBCF4CFE-E578-156D-3DFF-28B7F574F43D}"/>
          </ac:spMkLst>
        </pc:spChg>
        <pc:picChg chg="add mod">
          <ac:chgData name="PardhaSaradhi Wudaru" userId="c0e402ee-45dd-4598-b0dc-cafad1e5e190" providerId="ADAL" clId="{E6752554-25DE-4DC4-A00B-F6CCD139D5C8}" dt="2023-02-14T07:18:38.062" v="1958" actId="1036"/>
          <ac:picMkLst>
            <pc:docMk/>
            <pc:sldMk cId="2837631068" sldId="272"/>
            <ac:picMk id="5" creationId="{95F8AE2D-9E72-F884-CACD-3E5232047397}"/>
          </ac:picMkLst>
        </pc:picChg>
        <pc:picChg chg="add mod">
          <ac:chgData name="PardhaSaradhi Wudaru" userId="c0e402ee-45dd-4598-b0dc-cafad1e5e190" providerId="ADAL" clId="{E6752554-25DE-4DC4-A00B-F6CCD139D5C8}" dt="2023-02-14T05:51:53.170" v="255" actId="1076"/>
          <ac:picMkLst>
            <pc:docMk/>
            <pc:sldMk cId="2837631068" sldId="272"/>
            <ac:picMk id="7" creationId="{57CA8351-7BB5-59F6-FF99-38D3DA62B3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6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0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7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488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7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75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20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04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1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8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24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9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8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6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8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20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3827-4868-42FA-A35D-EF05E1AC4368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B718-7FE5-494E-8791-C5EFE3CB2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33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7E4F7E-FEEB-55B5-C5DE-E91773F89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0" b="8111"/>
          <a:stretch/>
        </p:blipFill>
        <p:spPr>
          <a:xfrm>
            <a:off x="-3028" y="-1330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C7F2E-163C-27CE-BE01-B240402C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5114" y="360402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lang="en-IN" sz="4000" dirty="0"/>
              <a:t> </a:t>
            </a:r>
            <a:r>
              <a:rPr lang="en-IN" sz="4000" dirty="0">
                <a:solidFill>
                  <a:srgbClr val="FFFF00"/>
                </a:solidFill>
              </a:rPr>
              <a:t>–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E8D2A-6A10-3196-3014-7DF6E14D7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50" y="5044938"/>
            <a:ext cx="9628014" cy="79065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DATA IN THE DATABASE</a:t>
            </a:r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chemeClr val="bg1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1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16C7-F7C0-81C2-4D45-31F57970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80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data in the database using postman: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287F-F03A-0171-217D-8A7B3D954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7301"/>
            <a:ext cx="9905999" cy="539115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‘DELETE’ and type the URL and click on send. After deleting data, it shows the status code ‘No Content’.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E361-8B2D-6928-0821-248B1317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4981632"/>
            <a:ext cx="5544324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FDE08E-C4A8-FE16-989B-FD1D043C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5848586"/>
            <a:ext cx="5191748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ACC0A-3A2E-E6EC-4FDB-951ECED5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522" y="1332442"/>
            <a:ext cx="774490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4682-9C1D-DF22-E362-066E722E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APPLICATION FOR UPDATING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C0553-8D20-5359-9B3E-EF3B297F3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820F4-2020-B0B8-6611-077DAAA6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990599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2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0274-2658-288A-78CF-FCA47C923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83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GET OPERATION USING POSTMAN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8AB5-AAF7-801E-BFF8-2686C9C7E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6476"/>
            <a:ext cx="9144000" cy="42862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44F92-54CF-6829-4502-2E321BF0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76476"/>
            <a:ext cx="9144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7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745E-681A-3FA9-EE57-74121E6B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1657"/>
          </a:xfrm>
        </p:spPr>
        <p:txBody>
          <a:bodyPr>
            <a:normAutofit/>
          </a:bodyPr>
          <a:lstStyle/>
          <a:p>
            <a:r>
              <a:rPr lang="en-IN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 of this program using browser: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112B6-0FB4-91D1-7F09-F7EA8D07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1C6FA-62E2-6E3E-3649-4B39F681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10235414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36D8-E599-258D-11F3-A33B87D7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516"/>
            <a:ext cx="9905998" cy="1047984"/>
          </a:xfrm>
        </p:spPr>
        <p:txBody>
          <a:bodyPr>
            <a:normAutofit/>
          </a:bodyPr>
          <a:lstStyle/>
          <a:p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this program using postman: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4CFE-E578-156D-3DFF-28B7F574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23" y="1181100"/>
            <a:ext cx="9905999" cy="4572001"/>
          </a:xfrm>
        </p:spPr>
        <p:txBody>
          <a:bodyPr/>
          <a:lstStyle/>
          <a:p>
            <a:r>
              <a:rPr lang="en-IN" dirty="0"/>
              <a:t>Add ‘GET’ method and enter the URL and click on send.</a:t>
            </a:r>
          </a:p>
          <a:p>
            <a:endParaRPr lang="en-IN" dirty="0"/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Output: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8AE2D-9E72-F884-CACD-3E523204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3" y="1776641"/>
            <a:ext cx="8334375" cy="885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A8351-7BB5-59F6-FF99-38D3DA62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8" y="3219216"/>
            <a:ext cx="10355120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3ABB-50F4-241B-057A-152E9D32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757"/>
          </a:xfrm>
        </p:spPr>
        <p:txBody>
          <a:bodyPr/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operation using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4F77-4170-F4B2-C800-4340C0B5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5400"/>
            <a:ext cx="9905999" cy="54483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‘POST’ method in the postman, select ‘POST’ method, click on body and raw and select JSON format.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enter the data in the JSON format.																																																											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the data in the JSON format, then click on send.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59397-0114-1166-E238-1A08A7B2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732" y="3043091"/>
            <a:ext cx="330563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32AB-FC53-46D1-09FC-8431C58B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6432"/>
          </a:xfrm>
        </p:spPr>
        <p:txBody>
          <a:bodyPr>
            <a:noAutofit/>
          </a:bodyPr>
          <a:lstStyle/>
          <a:p>
            <a:r>
              <a:rPr lang="en-IN" sz="32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THIS PROGRAM USING POSTMAN: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98BD-D639-BA15-F55D-486657C8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4950"/>
            <a:ext cx="9905999" cy="4286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1858D-A017-B4C2-FFDA-DB2CA336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90" y="1504950"/>
            <a:ext cx="9663822" cy="41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0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E94E-170C-2115-A709-90F4ADB5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168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 update data in the MySQL: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DB5C-E478-69A7-9834-FC3A3E4E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B59B2-97A7-0C24-4ED3-4218B5DC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990599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6771-DAA2-273C-36A2-CE90C918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9150"/>
            <a:ext cx="9905999" cy="5638799"/>
          </a:xfrm>
        </p:spPr>
        <p:txBody>
          <a:bodyPr/>
          <a:lstStyle/>
          <a:p>
            <a:r>
              <a:rPr lang="en-IN" dirty="0"/>
              <a:t>We can update table by using id.</a:t>
            </a:r>
          </a:p>
          <a:p>
            <a:r>
              <a:rPr lang="en-IN" dirty="0"/>
              <a:t>In Postman, using PUT method we can update the table.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B8796-5CAA-BCDD-8A4D-BA914D67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94" y="2227618"/>
            <a:ext cx="8149356" cy="371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0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476</TotalTime>
  <Words>239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Dreaming Outloud Pro</vt:lpstr>
      <vt:lpstr>Times New Roman</vt:lpstr>
      <vt:lpstr>Tw Cen MT</vt:lpstr>
      <vt:lpstr>Circuit</vt:lpstr>
      <vt:lpstr>Sprint – 3</vt:lpstr>
      <vt:lpstr>Creating AN APPLICATION FOR UPDATING DATA</vt:lpstr>
      <vt:lpstr>     GET OPERATION USING POSTMAN</vt:lpstr>
      <vt:lpstr>The output  of this program using browser:</vt:lpstr>
      <vt:lpstr>The output of this program using postman:</vt:lpstr>
      <vt:lpstr>Post operation using postman</vt:lpstr>
      <vt:lpstr>THE OUTPUT OF THIS PROGRAM USING POSTMAN:</vt:lpstr>
      <vt:lpstr>    to update data in the MySQL: </vt:lpstr>
      <vt:lpstr>PowerPoint Presentation</vt:lpstr>
      <vt:lpstr>Deleting data in the database using postman: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– 2</dc:title>
  <dc:creator>Lakshmi Pinnelli</dc:creator>
  <cp:lastModifiedBy>PardhaSaradhi Wudaru</cp:lastModifiedBy>
  <cp:revision>4</cp:revision>
  <dcterms:created xsi:type="dcterms:W3CDTF">2023-02-01T01:25:51Z</dcterms:created>
  <dcterms:modified xsi:type="dcterms:W3CDTF">2023-02-14T08:32:55Z</dcterms:modified>
</cp:coreProperties>
</file>