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777C0-BED5-4772-B67B-D75741F3C19A}" v="6" dt="2023-01-19T10:13:37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 pabbu" userId="0bd22944-0879-4ace-9e3f-67522f1ec1cd" providerId="ADAL" clId="{47445F07-4AA3-48FA-92DD-EC9760298101}"/>
    <pc:docChg chg="undo custSel modSld">
      <pc:chgData name="venkat pabbu" userId="0bd22944-0879-4ace-9e3f-67522f1ec1cd" providerId="ADAL" clId="{47445F07-4AA3-48FA-92DD-EC9760298101}" dt="2023-01-19T10:40:36.579" v="22" actId="26606"/>
      <pc:docMkLst>
        <pc:docMk/>
      </pc:docMkLst>
      <pc:sldChg chg="addSp delSp modSp mod setBg">
        <pc:chgData name="venkat pabbu" userId="0bd22944-0879-4ace-9e3f-67522f1ec1cd" providerId="ADAL" clId="{47445F07-4AA3-48FA-92DD-EC9760298101}" dt="2023-01-19T10:40:36.579" v="22" actId="26606"/>
        <pc:sldMkLst>
          <pc:docMk/>
          <pc:sldMk cId="280841717" sldId="273"/>
        </pc:sldMkLst>
        <pc:spChg chg="mod">
          <ac:chgData name="venkat pabbu" userId="0bd22944-0879-4ace-9e3f-67522f1ec1cd" providerId="ADAL" clId="{47445F07-4AA3-48FA-92DD-EC9760298101}" dt="2023-01-19T10:40:36.579" v="22" actId="26606"/>
          <ac:spMkLst>
            <pc:docMk/>
            <pc:sldMk cId="280841717" sldId="273"/>
            <ac:spMk id="2" creationId="{2F2739FF-7856-7092-99A5-172E1B572B80}"/>
          </ac:spMkLst>
        </pc:spChg>
        <pc:spChg chg="add del mod">
          <ac:chgData name="venkat pabbu" userId="0bd22944-0879-4ace-9e3f-67522f1ec1cd" providerId="ADAL" clId="{47445F07-4AA3-48FA-92DD-EC9760298101}" dt="2023-01-19T10:36:03.654" v="14" actId="26606"/>
          <ac:spMkLst>
            <pc:docMk/>
            <pc:sldMk cId="280841717" sldId="273"/>
            <ac:spMk id="3" creationId="{0F98E251-C02A-B103-DA14-EB17447B13F5}"/>
          </ac:spMkLst>
        </pc:spChg>
        <pc:spChg chg="add del">
          <ac:chgData name="venkat pabbu" userId="0bd22944-0879-4ace-9e3f-67522f1ec1cd" providerId="ADAL" clId="{47445F07-4AA3-48FA-92DD-EC9760298101}" dt="2023-01-19T10:35:34.510" v="1" actId="26606"/>
          <ac:spMkLst>
            <pc:docMk/>
            <pc:sldMk cId="280841717" sldId="273"/>
            <ac:spMk id="9" creationId="{3DAD064D-86F0-42ED-B520-99689857918E}"/>
          </ac:spMkLst>
        </pc:spChg>
        <pc:spChg chg="add del">
          <ac:chgData name="venkat pabbu" userId="0bd22944-0879-4ace-9e3f-67522f1ec1cd" providerId="ADAL" clId="{47445F07-4AA3-48FA-92DD-EC9760298101}" dt="2023-01-19T10:35:51.439" v="9" actId="26606"/>
          <ac:spMkLst>
            <pc:docMk/>
            <pc:sldMk cId="280841717" sldId="273"/>
            <ac:spMk id="10" creationId="{5669F72C-E3FB-4C48-AEBD-AF7AC0D749C7}"/>
          </ac:spMkLst>
        </pc:spChg>
        <pc:spChg chg="add del">
          <ac:chgData name="venkat pabbu" userId="0bd22944-0879-4ace-9e3f-67522f1ec1cd" providerId="ADAL" clId="{47445F07-4AA3-48FA-92DD-EC9760298101}" dt="2023-01-19T10:35:34.510" v="1" actId="26606"/>
          <ac:spMkLst>
            <pc:docMk/>
            <pc:sldMk cId="280841717" sldId="273"/>
            <ac:spMk id="11" creationId="{17A4D85E-F98A-F670-16C3-7B2B0DA3A0DA}"/>
          </ac:spMkLst>
        </pc:spChg>
        <pc:spChg chg="add del">
          <ac:chgData name="venkat pabbu" userId="0bd22944-0879-4ace-9e3f-67522f1ec1cd" providerId="ADAL" clId="{47445F07-4AA3-48FA-92DD-EC9760298101}" dt="2023-01-19T10:35:51.439" v="9" actId="26606"/>
          <ac:spMkLst>
            <pc:docMk/>
            <pc:sldMk cId="280841717" sldId="273"/>
            <ac:spMk id="12" creationId="{0273E372-AAE1-7E3A-D35A-832630F6DB6C}"/>
          </ac:spMkLst>
        </pc:spChg>
        <pc:spChg chg="add del">
          <ac:chgData name="venkat pabbu" userId="0bd22944-0879-4ace-9e3f-67522f1ec1cd" providerId="ADAL" clId="{47445F07-4AA3-48FA-92DD-EC9760298101}" dt="2023-01-19T10:35:37.334" v="3" actId="26606"/>
          <ac:spMkLst>
            <pc:docMk/>
            <pc:sldMk cId="280841717" sldId="273"/>
            <ac:spMk id="13" creationId="{73F74279-E694-CEB1-ED9A-ADBEBAEB7B76}"/>
          </ac:spMkLst>
        </pc:spChg>
        <pc:spChg chg="add del">
          <ac:chgData name="venkat pabbu" userId="0bd22944-0879-4ace-9e3f-67522f1ec1cd" providerId="ADAL" clId="{47445F07-4AA3-48FA-92DD-EC9760298101}" dt="2023-01-19T10:35:37.334" v="3" actId="26606"/>
          <ac:spMkLst>
            <pc:docMk/>
            <pc:sldMk cId="280841717" sldId="273"/>
            <ac:spMk id="14" creationId="{3DAD064D-86F0-42ED-B520-99689857918E}"/>
          </ac:spMkLst>
        </pc:spChg>
        <pc:spChg chg="add del">
          <ac:chgData name="venkat pabbu" userId="0bd22944-0879-4ace-9e3f-67522f1ec1cd" providerId="ADAL" clId="{47445F07-4AA3-48FA-92DD-EC9760298101}" dt="2023-01-19T10:35:37.334" v="3" actId="26606"/>
          <ac:spMkLst>
            <pc:docMk/>
            <pc:sldMk cId="280841717" sldId="273"/>
            <ac:spMk id="16" creationId="{AE56140E-8EE1-BE31-745D-450AF05FBF15}"/>
          </ac:spMkLst>
        </pc:spChg>
        <pc:spChg chg="add del">
          <ac:chgData name="venkat pabbu" userId="0bd22944-0879-4ace-9e3f-67522f1ec1cd" providerId="ADAL" clId="{47445F07-4AA3-48FA-92DD-EC9760298101}" dt="2023-01-19T10:35:42.645" v="5" actId="26606"/>
          <ac:spMkLst>
            <pc:docMk/>
            <pc:sldMk cId="280841717" sldId="273"/>
            <ac:spMk id="18" creationId="{1C8B38D4-9D92-4608-A16B-260E8CC21335}"/>
          </ac:spMkLst>
        </pc:spChg>
        <pc:spChg chg="add del">
          <ac:chgData name="venkat pabbu" userId="0bd22944-0879-4ace-9e3f-67522f1ec1cd" providerId="ADAL" clId="{47445F07-4AA3-48FA-92DD-EC9760298101}" dt="2023-01-19T10:35:42.645" v="5" actId="26606"/>
          <ac:spMkLst>
            <pc:docMk/>
            <pc:sldMk cId="280841717" sldId="273"/>
            <ac:spMk id="19" creationId="{F3783408-1B05-636E-455B-D26704EB5078}"/>
          </ac:spMkLst>
        </pc:spChg>
        <pc:spChg chg="add del">
          <ac:chgData name="venkat pabbu" userId="0bd22944-0879-4ace-9e3f-67522f1ec1cd" providerId="ADAL" clId="{47445F07-4AA3-48FA-92DD-EC9760298101}" dt="2023-01-19T10:35:46.170" v="7" actId="26606"/>
          <ac:spMkLst>
            <pc:docMk/>
            <pc:sldMk cId="280841717" sldId="273"/>
            <ac:spMk id="23" creationId="{1C8B38D4-9D92-4608-A16B-260E8CC21335}"/>
          </ac:spMkLst>
        </pc:spChg>
        <pc:spChg chg="add del">
          <ac:chgData name="venkat pabbu" userId="0bd22944-0879-4ace-9e3f-67522f1ec1cd" providerId="ADAL" clId="{47445F07-4AA3-48FA-92DD-EC9760298101}" dt="2023-01-19T10:35:46.170" v="7" actId="26606"/>
          <ac:spMkLst>
            <pc:docMk/>
            <pc:sldMk cId="280841717" sldId="273"/>
            <ac:spMk id="24" creationId="{E9D51C6D-A440-71F4-45C3-86809652EBEC}"/>
          </ac:spMkLst>
        </pc:spChg>
        <pc:spChg chg="add del">
          <ac:chgData name="venkat pabbu" userId="0bd22944-0879-4ace-9e3f-67522f1ec1cd" providerId="ADAL" clId="{47445F07-4AA3-48FA-92DD-EC9760298101}" dt="2023-01-19T10:35:46.170" v="7" actId="26606"/>
          <ac:spMkLst>
            <pc:docMk/>
            <pc:sldMk cId="280841717" sldId="273"/>
            <ac:spMk id="25" creationId="{99FA5DBC-93F5-A63F-41A3-8C0F26EE5E9B}"/>
          </ac:spMkLst>
        </pc:spChg>
        <pc:spChg chg="add del">
          <ac:chgData name="venkat pabbu" userId="0bd22944-0879-4ace-9e3f-67522f1ec1cd" providerId="ADAL" clId="{47445F07-4AA3-48FA-92DD-EC9760298101}" dt="2023-01-19T10:35:51.439" v="9" actId="26606"/>
          <ac:spMkLst>
            <pc:docMk/>
            <pc:sldMk cId="280841717" sldId="273"/>
            <ac:spMk id="28" creationId="{F9F3AB66-42CF-94B3-7050-9DDAFC451FAB}"/>
          </ac:spMkLst>
        </pc:spChg>
        <pc:spChg chg="add del">
          <ac:chgData name="venkat pabbu" userId="0bd22944-0879-4ace-9e3f-67522f1ec1cd" providerId="ADAL" clId="{47445F07-4AA3-48FA-92DD-EC9760298101}" dt="2023-01-19T10:35:51.439" v="9" actId="26606"/>
          <ac:spMkLst>
            <pc:docMk/>
            <pc:sldMk cId="280841717" sldId="273"/>
            <ac:spMk id="29" creationId="{0F98E251-C02A-B103-DA14-EB17447B13F5}"/>
          </ac:spMkLst>
        </pc:spChg>
        <pc:spChg chg="add del">
          <ac:chgData name="venkat pabbu" userId="0bd22944-0879-4ace-9e3f-67522f1ec1cd" providerId="ADAL" clId="{47445F07-4AA3-48FA-92DD-EC9760298101}" dt="2023-01-19T10:36:03.623" v="13" actId="26606"/>
          <ac:spMkLst>
            <pc:docMk/>
            <pc:sldMk cId="280841717" sldId="273"/>
            <ac:spMk id="33" creationId="{1C8B38D4-9D92-4608-A16B-260E8CC21335}"/>
          </ac:spMkLst>
        </pc:spChg>
        <pc:spChg chg="add del">
          <ac:chgData name="venkat pabbu" userId="0bd22944-0879-4ace-9e3f-67522f1ec1cd" providerId="ADAL" clId="{47445F07-4AA3-48FA-92DD-EC9760298101}" dt="2023-01-19T10:36:03.623" v="13" actId="26606"/>
          <ac:spMkLst>
            <pc:docMk/>
            <pc:sldMk cId="280841717" sldId="273"/>
            <ac:spMk id="34" creationId="{0B25D2F4-7A0E-ACA7-3A97-AEE028D25753}"/>
          </ac:spMkLst>
        </pc:spChg>
        <pc:spChg chg="add del">
          <ac:chgData name="venkat pabbu" userId="0bd22944-0879-4ace-9e3f-67522f1ec1cd" providerId="ADAL" clId="{47445F07-4AA3-48FA-92DD-EC9760298101}" dt="2023-01-19T10:36:22.885" v="16" actId="26606"/>
          <ac:spMkLst>
            <pc:docMk/>
            <pc:sldMk cId="280841717" sldId="273"/>
            <ac:spMk id="37" creationId="{3DAD064D-86F0-42ED-B520-99689857918E}"/>
          </ac:spMkLst>
        </pc:spChg>
        <pc:spChg chg="add del">
          <ac:chgData name="venkat pabbu" userId="0bd22944-0879-4ace-9e3f-67522f1ec1cd" providerId="ADAL" clId="{47445F07-4AA3-48FA-92DD-EC9760298101}" dt="2023-01-19T10:36:22.885" v="16" actId="26606"/>
          <ac:spMkLst>
            <pc:docMk/>
            <pc:sldMk cId="280841717" sldId="273"/>
            <ac:spMk id="39" creationId="{AE56140E-8EE1-BE31-745D-450AF05FBF15}"/>
          </ac:spMkLst>
        </pc:spChg>
        <pc:spChg chg="add mod ord">
          <ac:chgData name="venkat pabbu" userId="0bd22944-0879-4ace-9e3f-67522f1ec1cd" providerId="ADAL" clId="{47445F07-4AA3-48FA-92DD-EC9760298101}" dt="2023-01-19T10:40:36.579" v="22" actId="26606"/>
          <ac:spMkLst>
            <pc:docMk/>
            <pc:sldMk cId="280841717" sldId="273"/>
            <ac:spMk id="40" creationId="{0F98E251-C02A-B103-DA14-EB17447B13F5}"/>
          </ac:spMkLst>
        </pc:spChg>
        <pc:spChg chg="add del">
          <ac:chgData name="venkat pabbu" userId="0bd22944-0879-4ace-9e3f-67522f1ec1cd" providerId="ADAL" clId="{47445F07-4AA3-48FA-92DD-EC9760298101}" dt="2023-01-19T10:36:22.885" v="16" actId="26606"/>
          <ac:spMkLst>
            <pc:docMk/>
            <pc:sldMk cId="280841717" sldId="273"/>
            <ac:spMk id="41" creationId="{73F74279-E694-CEB1-ED9A-ADBEBAEB7B76}"/>
          </ac:spMkLst>
        </pc:spChg>
        <pc:spChg chg="add del">
          <ac:chgData name="venkat pabbu" userId="0bd22944-0879-4ace-9e3f-67522f1ec1cd" providerId="ADAL" clId="{47445F07-4AA3-48FA-92DD-EC9760298101}" dt="2023-01-19T10:40:36.579" v="22" actId="26606"/>
          <ac:spMkLst>
            <pc:docMk/>
            <pc:sldMk cId="280841717" sldId="273"/>
            <ac:spMk id="46" creationId="{BC6C69BA-2CD5-8A2F-C155-305E6CBCF90E}"/>
          </ac:spMkLst>
        </pc:spChg>
        <pc:spChg chg="add del">
          <ac:chgData name="venkat pabbu" userId="0bd22944-0879-4ace-9e3f-67522f1ec1cd" providerId="ADAL" clId="{47445F07-4AA3-48FA-92DD-EC9760298101}" dt="2023-01-19T10:40:36.579" v="22" actId="26606"/>
          <ac:spMkLst>
            <pc:docMk/>
            <pc:sldMk cId="280841717" sldId="273"/>
            <ac:spMk id="48" creationId="{AE56140E-8EE1-BE31-745D-450AF05FBF15}"/>
          </ac:spMkLst>
        </pc:spChg>
        <pc:spChg chg="add del">
          <ac:chgData name="venkat pabbu" userId="0bd22944-0879-4ace-9e3f-67522f1ec1cd" providerId="ADAL" clId="{47445F07-4AA3-48FA-92DD-EC9760298101}" dt="2023-01-19T10:40:36.579" v="22" actId="26606"/>
          <ac:spMkLst>
            <pc:docMk/>
            <pc:sldMk cId="280841717" sldId="273"/>
            <ac:spMk id="50" creationId="{3DAD064D-86F0-42ED-B520-99689857918E}"/>
          </ac:spMkLst>
        </pc:spChg>
        <pc:spChg chg="add del">
          <ac:chgData name="venkat pabbu" userId="0bd22944-0879-4ace-9e3f-67522f1ec1cd" providerId="ADAL" clId="{47445F07-4AA3-48FA-92DD-EC9760298101}" dt="2023-01-19T10:40:36.571" v="21" actId="26606"/>
          <ac:spMkLst>
            <pc:docMk/>
            <pc:sldMk cId="280841717" sldId="273"/>
            <ac:spMk id="55" creationId="{3DAD064D-86F0-42ED-B520-99689857918E}"/>
          </ac:spMkLst>
        </pc:spChg>
        <pc:spChg chg="add del">
          <ac:chgData name="venkat pabbu" userId="0bd22944-0879-4ace-9e3f-67522f1ec1cd" providerId="ADAL" clId="{47445F07-4AA3-48FA-92DD-EC9760298101}" dt="2023-01-19T10:40:36.571" v="21" actId="26606"/>
          <ac:spMkLst>
            <pc:docMk/>
            <pc:sldMk cId="280841717" sldId="273"/>
            <ac:spMk id="57" creationId="{AE56140E-8EE1-BE31-745D-450AF05FBF15}"/>
          </ac:spMkLst>
        </pc:spChg>
        <pc:spChg chg="add del">
          <ac:chgData name="venkat pabbu" userId="0bd22944-0879-4ace-9e3f-67522f1ec1cd" providerId="ADAL" clId="{47445F07-4AA3-48FA-92DD-EC9760298101}" dt="2023-01-19T10:40:36.571" v="21" actId="26606"/>
          <ac:spMkLst>
            <pc:docMk/>
            <pc:sldMk cId="280841717" sldId="273"/>
            <ac:spMk id="59" creationId="{73F74279-E694-CEB1-ED9A-ADBEBAEB7B76}"/>
          </ac:spMkLst>
        </pc:spChg>
        <pc:spChg chg="add">
          <ac:chgData name="venkat pabbu" userId="0bd22944-0879-4ace-9e3f-67522f1ec1cd" providerId="ADAL" clId="{47445F07-4AA3-48FA-92DD-EC9760298101}" dt="2023-01-19T10:40:36.579" v="22" actId="26606"/>
          <ac:spMkLst>
            <pc:docMk/>
            <pc:sldMk cId="280841717" sldId="273"/>
            <ac:spMk id="61" creationId="{5669F72C-E3FB-4C48-AEBD-AF7AC0D749C7}"/>
          </ac:spMkLst>
        </pc:spChg>
        <pc:spChg chg="add">
          <ac:chgData name="venkat pabbu" userId="0bd22944-0879-4ace-9e3f-67522f1ec1cd" providerId="ADAL" clId="{47445F07-4AA3-48FA-92DD-EC9760298101}" dt="2023-01-19T10:40:36.579" v="22" actId="26606"/>
          <ac:spMkLst>
            <pc:docMk/>
            <pc:sldMk cId="280841717" sldId="273"/>
            <ac:spMk id="62" creationId="{35D03616-DDAC-8A04-EAA4-4B785713F00E}"/>
          </ac:spMkLst>
        </pc:spChg>
        <pc:graphicFrameChg chg="add del">
          <ac:chgData name="venkat pabbu" userId="0bd22944-0879-4ace-9e3f-67522f1ec1cd" providerId="ADAL" clId="{47445F07-4AA3-48FA-92DD-EC9760298101}" dt="2023-01-19T10:35:42.645" v="5" actId="26606"/>
          <ac:graphicFrameMkLst>
            <pc:docMk/>
            <pc:sldMk cId="280841717" sldId="273"/>
            <ac:graphicFrameMk id="21" creationId="{EE2605B9-FA89-4BC1-CC7A-C3AA46A966E8}"/>
          </ac:graphicFrameMkLst>
        </pc:graphicFrameChg>
        <pc:graphicFrameChg chg="add del">
          <ac:chgData name="venkat pabbu" userId="0bd22944-0879-4ace-9e3f-67522f1ec1cd" providerId="ADAL" clId="{47445F07-4AA3-48FA-92DD-EC9760298101}" dt="2023-01-19T10:35:46.170" v="7" actId="26606"/>
          <ac:graphicFrameMkLst>
            <pc:docMk/>
            <pc:sldMk cId="280841717" sldId="273"/>
            <ac:graphicFrameMk id="26" creationId="{2316E1A4-56EE-CC78-33FC-75EA5D4EC281}"/>
          </ac:graphicFrameMkLst>
        </pc:graphicFrameChg>
        <pc:graphicFrameChg chg="add del">
          <ac:chgData name="venkat pabbu" userId="0bd22944-0879-4ace-9e3f-67522f1ec1cd" providerId="ADAL" clId="{47445F07-4AA3-48FA-92DD-EC9760298101}" dt="2023-01-19T10:35:55.146" v="11" actId="26606"/>
          <ac:graphicFrameMkLst>
            <pc:docMk/>
            <pc:sldMk cId="280841717" sldId="273"/>
            <ac:graphicFrameMk id="31" creationId="{EE5EBDB3-A898-31FD-500D-3F5A61789CD0}"/>
          </ac:graphicFrameMkLst>
        </pc:graphicFrameChg>
        <pc:graphicFrameChg chg="add del">
          <ac:chgData name="venkat pabbu" userId="0bd22944-0879-4ace-9e3f-67522f1ec1cd" providerId="ADAL" clId="{47445F07-4AA3-48FA-92DD-EC9760298101}" dt="2023-01-19T10:36:03.623" v="13" actId="26606"/>
          <ac:graphicFrameMkLst>
            <pc:docMk/>
            <pc:sldMk cId="280841717" sldId="273"/>
            <ac:graphicFrameMk id="35" creationId="{26894105-DEB6-35E9-7537-CFCE31C10CC6}"/>
          </ac:graphicFrameMkLst>
        </pc:graphicFrameChg>
        <pc:picChg chg="add del">
          <ac:chgData name="venkat pabbu" userId="0bd22944-0879-4ace-9e3f-67522f1ec1cd" providerId="ADAL" clId="{47445F07-4AA3-48FA-92DD-EC9760298101}" dt="2023-01-19T10:35:34.510" v="1" actId="26606"/>
          <ac:picMkLst>
            <pc:docMk/>
            <pc:sldMk cId="280841717" sldId="273"/>
            <ac:picMk id="5" creationId="{C4336D2B-3C9F-F1B9-2513-D406996E3D38}"/>
          </ac:picMkLst>
        </pc:picChg>
        <pc:picChg chg="add mod ord">
          <ac:chgData name="venkat pabbu" userId="0bd22944-0879-4ace-9e3f-67522f1ec1cd" providerId="ADAL" clId="{47445F07-4AA3-48FA-92DD-EC9760298101}" dt="2023-01-19T10:40:36.579" v="22" actId="26606"/>
          <ac:picMkLst>
            <pc:docMk/>
            <pc:sldMk cId="280841717" sldId="273"/>
            <ac:picMk id="6" creationId="{C70A2D16-BF1C-6115-1227-0526C1BD9BDB}"/>
          </ac:picMkLst>
        </pc:picChg>
        <pc:picChg chg="add del">
          <ac:chgData name="venkat pabbu" userId="0bd22944-0879-4ace-9e3f-67522f1ec1cd" providerId="ADAL" clId="{47445F07-4AA3-48FA-92DD-EC9760298101}" dt="2023-01-19T10:35:51.439" v="9" actId="26606"/>
          <ac:picMkLst>
            <pc:docMk/>
            <pc:sldMk cId="280841717" sldId="273"/>
            <ac:picMk id="7" creationId="{C4A9247D-2FFE-5C05-30B3-98A83BA6E9AD}"/>
          </ac:picMkLst>
        </pc:picChg>
        <pc:picChg chg="add del">
          <ac:chgData name="venkat pabbu" userId="0bd22944-0879-4ace-9e3f-67522f1ec1cd" providerId="ADAL" clId="{47445F07-4AA3-48FA-92DD-EC9760298101}" dt="2023-01-19T10:35:37.334" v="3" actId="26606"/>
          <ac:picMkLst>
            <pc:docMk/>
            <pc:sldMk cId="280841717" sldId="273"/>
            <ac:picMk id="15" creationId="{5E98885F-B668-F656-DCE0-946F9197FB89}"/>
          </ac:picMkLst>
        </pc:picChg>
        <pc:picChg chg="add del mod">
          <ac:chgData name="venkat pabbu" userId="0bd22944-0879-4ace-9e3f-67522f1ec1cd" providerId="ADAL" clId="{47445F07-4AA3-48FA-92DD-EC9760298101}" dt="2023-01-19T10:37:37.511" v="17" actId="478"/>
          <ac:picMkLst>
            <pc:docMk/>
            <pc:sldMk cId="280841717" sldId="273"/>
            <ac:picMk id="38" creationId="{5E98885F-B668-F656-DCE0-946F9197FB89}"/>
          </ac:picMkLst>
        </pc:picChg>
        <pc:cxnChg chg="add del">
          <ac:chgData name="venkat pabbu" userId="0bd22944-0879-4ace-9e3f-67522f1ec1cd" providerId="ADAL" clId="{47445F07-4AA3-48FA-92DD-EC9760298101}" dt="2023-01-19T10:35:42.645" v="5" actId="26606"/>
          <ac:cxnSpMkLst>
            <pc:docMk/>
            <pc:sldMk cId="280841717" sldId="273"/>
            <ac:cxnSpMk id="20" creationId="{A18AB815-F7F2-44CA-A973-E4E11087FCCC}"/>
          </ac:cxnSpMkLst>
        </pc:cxnChg>
      </pc:sldChg>
    </pc:docChg>
  </pc:docChgLst>
  <pc:docChgLst>
    <pc:chgData name="PardhaSaradhi Wudaru" userId="c0e402ee-45dd-4598-b0dc-cafad1e5e190" providerId="ADAL" clId="{DACC8269-8F62-4194-BA5E-210C0A094FF4}"/>
    <pc:docChg chg="custSel addSld modSld">
      <pc:chgData name="PardhaSaradhi Wudaru" userId="c0e402ee-45dd-4598-b0dc-cafad1e5e190" providerId="ADAL" clId="{DACC8269-8F62-4194-BA5E-210C0A094FF4}" dt="2023-01-19T10:32:37.238" v="399" actId="20577"/>
      <pc:docMkLst>
        <pc:docMk/>
      </pc:docMkLst>
      <pc:sldChg chg="modSp new mod">
        <pc:chgData name="PardhaSaradhi Wudaru" userId="c0e402ee-45dd-4598-b0dc-cafad1e5e190" providerId="ADAL" clId="{DACC8269-8F62-4194-BA5E-210C0A094FF4}" dt="2023-01-19T10:32:37.238" v="399" actId="20577"/>
        <pc:sldMkLst>
          <pc:docMk/>
          <pc:sldMk cId="280841717" sldId="273"/>
        </pc:sldMkLst>
        <pc:spChg chg="mod">
          <ac:chgData name="PardhaSaradhi Wudaru" userId="c0e402ee-45dd-4598-b0dc-cafad1e5e190" providerId="ADAL" clId="{DACC8269-8F62-4194-BA5E-210C0A094FF4}" dt="2023-01-19T10:29:09.620" v="10" actId="20577"/>
          <ac:spMkLst>
            <pc:docMk/>
            <pc:sldMk cId="280841717" sldId="273"/>
            <ac:spMk id="2" creationId="{2F2739FF-7856-7092-99A5-172E1B572B80}"/>
          </ac:spMkLst>
        </pc:spChg>
        <pc:spChg chg="mod">
          <ac:chgData name="PardhaSaradhi Wudaru" userId="c0e402ee-45dd-4598-b0dc-cafad1e5e190" providerId="ADAL" clId="{DACC8269-8F62-4194-BA5E-210C0A094FF4}" dt="2023-01-19T10:32:37.238" v="399" actId="20577"/>
          <ac:spMkLst>
            <pc:docMk/>
            <pc:sldMk cId="280841717" sldId="273"/>
            <ac:spMk id="3" creationId="{0F98E251-C02A-B103-DA14-EB17447B13F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755776-BEC8-4586-A896-3B26A6E44C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0887B0B-A257-4D5E-8246-4D806902CABB}">
      <dgm:prSet/>
      <dgm:spPr/>
      <dgm:t>
        <a:bodyPr/>
        <a:lstStyle/>
        <a:p>
          <a:r>
            <a:rPr lang="en-US" b="0" i="0"/>
            <a:t>It provides the complete tracing information of the application.</a:t>
          </a:r>
          <a:endParaRPr lang="en-US"/>
        </a:p>
      </dgm:t>
    </dgm:pt>
    <dgm:pt modelId="{5B49999A-7FE9-49D1-B251-B87DDED06E84}" type="parTrans" cxnId="{A4D7F3F3-A0F9-4A0A-93DD-E3A146C9039F}">
      <dgm:prSet/>
      <dgm:spPr/>
      <dgm:t>
        <a:bodyPr/>
        <a:lstStyle/>
        <a:p>
          <a:endParaRPr lang="en-US"/>
        </a:p>
      </dgm:t>
    </dgm:pt>
    <dgm:pt modelId="{462CCD90-4309-4ABF-A993-A246EE248F63}" type="sibTrans" cxnId="{A4D7F3F3-A0F9-4A0A-93DD-E3A146C9039F}">
      <dgm:prSet/>
      <dgm:spPr/>
      <dgm:t>
        <a:bodyPr/>
        <a:lstStyle/>
        <a:p>
          <a:endParaRPr lang="en-US"/>
        </a:p>
      </dgm:t>
    </dgm:pt>
    <dgm:pt modelId="{87005355-C04F-4FC4-96AC-671F9138C6D7}">
      <dgm:prSet/>
      <dgm:spPr/>
      <dgm:t>
        <a:bodyPr/>
        <a:lstStyle/>
        <a:p>
          <a:r>
            <a:rPr lang="en-US" b="0" i="0"/>
            <a:t>It records the critical failure if any occur in an application.</a:t>
          </a:r>
          <a:endParaRPr lang="en-US"/>
        </a:p>
      </dgm:t>
    </dgm:pt>
    <dgm:pt modelId="{3AEA5C14-7542-4B43-B4AE-BB8C7A1ADE78}" type="parTrans" cxnId="{7501B3E5-962F-40E6-923F-7EB54C9E4D29}">
      <dgm:prSet/>
      <dgm:spPr/>
      <dgm:t>
        <a:bodyPr/>
        <a:lstStyle/>
        <a:p>
          <a:endParaRPr lang="en-US"/>
        </a:p>
      </dgm:t>
    </dgm:pt>
    <dgm:pt modelId="{C398867F-2A2A-4959-8DF9-8A9BBE52A568}" type="sibTrans" cxnId="{7501B3E5-962F-40E6-923F-7EB54C9E4D29}">
      <dgm:prSet/>
      <dgm:spPr/>
      <dgm:t>
        <a:bodyPr/>
        <a:lstStyle/>
        <a:p>
          <a:endParaRPr lang="en-US"/>
        </a:p>
      </dgm:t>
    </dgm:pt>
    <dgm:pt modelId="{78DEAC21-F8CC-4BCD-93A5-ED963ACA1B2D}" type="pres">
      <dgm:prSet presAssocID="{17755776-BEC8-4586-A896-3B26A6E44C4B}" presName="root" presStyleCnt="0">
        <dgm:presLayoutVars>
          <dgm:dir/>
          <dgm:resizeHandles val="exact"/>
        </dgm:presLayoutVars>
      </dgm:prSet>
      <dgm:spPr/>
    </dgm:pt>
    <dgm:pt modelId="{9D46B5EF-38F1-4E0F-A6FE-53EB382E2B95}" type="pres">
      <dgm:prSet presAssocID="{50887B0B-A257-4D5E-8246-4D806902CABB}" presName="compNode" presStyleCnt="0"/>
      <dgm:spPr/>
    </dgm:pt>
    <dgm:pt modelId="{16E19E11-54C4-4A21-902C-1AFE25123BE9}" type="pres">
      <dgm:prSet presAssocID="{50887B0B-A257-4D5E-8246-4D806902CABB}" presName="bgRect" presStyleLbl="bgShp" presStyleIdx="0" presStyleCnt="2"/>
      <dgm:spPr/>
    </dgm:pt>
    <dgm:pt modelId="{CB84590D-3822-4ED8-8763-681983F62A0A}" type="pres">
      <dgm:prSet presAssocID="{50887B0B-A257-4D5E-8246-4D806902CA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649C30B-9D71-497A-AD67-BA86DEA8E927}" type="pres">
      <dgm:prSet presAssocID="{50887B0B-A257-4D5E-8246-4D806902CABB}" presName="spaceRect" presStyleCnt="0"/>
      <dgm:spPr/>
    </dgm:pt>
    <dgm:pt modelId="{B467A54D-A275-4BC3-91D3-D1312C8BA660}" type="pres">
      <dgm:prSet presAssocID="{50887B0B-A257-4D5E-8246-4D806902CABB}" presName="parTx" presStyleLbl="revTx" presStyleIdx="0" presStyleCnt="2">
        <dgm:presLayoutVars>
          <dgm:chMax val="0"/>
          <dgm:chPref val="0"/>
        </dgm:presLayoutVars>
      </dgm:prSet>
      <dgm:spPr/>
    </dgm:pt>
    <dgm:pt modelId="{F08ADD48-3E47-48AA-B387-FA1DEA33742F}" type="pres">
      <dgm:prSet presAssocID="{462CCD90-4309-4ABF-A993-A246EE248F63}" presName="sibTrans" presStyleCnt="0"/>
      <dgm:spPr/>
    </dgm:pt>
    <dgm:pt modelId="{B147305F-CDA7-4B75-BAE4-87BBAF7A9C03}" type="pres">
      <dgm:prSet presAssocID="{87005355-C04F-4FC4-96AC-671F9138C6D7}" presName="compNode" presStyleCnt="0"/>
      <dgm:spPr/>
    </dgm:pt>
    <dgm:pt modelId="{2757D577-D3E6-41BF-A49A-CF4020E9F8CF}" type="pres">
      <dgm:prSet presAssocID="{87005355-C04F-4FC4-96AC-671F9138C6D7}" presName="bgRect" presStyleLbl="bgShp" presStyleIdx="1" presStyleCnt="2"/>
      <dgm:spPr/>
    </dgm:pt>
    <dgm:pt modelId="{4AA55B25-CB54-4529-9069-1B53B720B0FE}" type="pres">
      <dgm:prSet presAssocID="{87005355-C04F-4FC4-96AC-671F9138C6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3ACB0B65-7770-437D-AA9F-D8720793144A}" type="pres">
      <dgm:prSet presAssocID="{87005355-C04F-4FC4-96AC-671F9138C6D7}" presName="spaceRect" presStyleCnt="0"/>
      <dgm:spPr/>
    </dgm:pt>
    <dgm:pt modelId="{1A62F12E-4D44-4162-90B0-F81AC109EA50}" type="pres">
      <dgm:prSet presAssocID="{87005355-C04F-4FC4-96AC-671F9138C6D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584AA26-C002-4073-90CC-93B1197B01DA}" type="presOf" srcId="{87005355-C04F-4FC4-96AC-671F9138C6D7}" destId="{1A62F12E-4D44-4162-90B0-F81AC109EA50}" srcOrd="0" destOrd="0" presId="urn:microsoft.com/office/officeart/2018/2/layout/IconVerticalSolidList"/>
    <dgm:cxn modelId="{C01EAE77-E633-4A2C-9CEB-7CF3B933F8E7}" type="presOf" srcId="{50887B0B-A257-4D5E-8246-4D806902CABB}" destId="{B467A54D-A275-4BC3-91D3-D1312C8BA660}" srcOrd="0" destOrd="0" presId="urn:microsoft.com/office/officeart/2018/2/layout/IconVerticalSolidList"/>
    <dgm:cxn modelId="{5E8A81A9-9862-4EB6-A51D-C0AE53808D65}" type="presOf" srcId="{17755776-BEC8-4586-A896-3B26A6E44C4B}" destId="{78DEAC21-F8CC-4BCD-93A5-ED963ACA1B2D}" srcOrd="0" destOrd="0" presId="urn:microsoft.com/office/officeart/2018/2/layout/IconVerticalSolidList"/>
    <dgm:cxn modelId="{7501B3E5-962F-40E6-923F-7EB54C9E4D29}" srcId="{17755776-BEC8-4586-A896-3B26A6E44C4B}" destId="{87005355-C04F-4FC4-96AC-671F9138C6D7}" srcOrd="1" destOrd="0" parTransId="{3AEA5C14-7542-4B43-B4AE-BB8C7A1ADE78}" sibTransId="{C398867F-2A2A-4959-8DF9-8A9BBE52A568}"/>
    <dgm:cxn modelId="{A4D7F3F3-A0F9-4A0A-93DD-E3A146C9039F}" srcId="{17755776-BEC8-4586-A896-3B26A6E44C4B}" destId="{50887B0B-A257-4D5E-8246-4D806902CABB}" srcOrd="0" destOrd="0" parTransId="{5B49999A-7FE9-49D1-B251-B87DDED06E84}" sibTransId="{462CCD90-4309-4ABF-A993-A246EE248F63}"/>
    <dgm:cxn modelId="{5BAB16DB-6134-41A3-9FE6-A3065DD8959E}" type="presParOf" srcId="{78DEAC21-F8CC-4BCD-93A5-ED963ACA1B2D}" destId="{9D46B5EF-38F1-4E0F-A6FE-53EB382E2B95}" srcOrd="0" destOrd="0" presId="urn:microsoft.com/office/officeart/2018/2/layout/IconVerticalSolidList"/>
    <dgm:cxn modelId="{C34FA51F-314D-4A22-A70E-475FD04FEDC0}" type="presParOf" srcId="{9D46B5EF-38F1-4E0F-A6FE-53EB382E2B95}" destId="{16E19E11-54C4-4A21-902C-1AFE25123BE9}" srcOrd="0" destOrd="0" presId="urn:microsoft.com/office/officeart/2018/2/layout/IconVerticalSolidList"/>
    <dgm:cxn modelId="{4F07D337-75F5-4DBF-A9FD-C9BB17EFD0EB}" type="presParOf" srcId="{9D46B5EF-38F1-4E0F-A6FE-53EB382E2B95}" destId="{CB84590D-3822-4ED8-8763-681983F62A0A}" srcOrd="1" destOrd="0" presId="urn:microsoft.com/office/officeart/2018/2/layout/IconVerticalSolidList"/>
    <dgm:cxn modelId="{E07993AF-6DC5-4642-82D6-D039E60758BC}" type="presParOf" srcId="{9D46B5EF-38F1-4E0F-A6FE-53EB382E2B95}" destId="{F649C30B-9D71-497A-AD67-BA86DEA8E927}" srcOrd="2" destOrd="0" presId="urn:microsoft.com/office/officeart/2018/2/layout/IconVerticalSolidList"/>
    <dgm:cxn modelId="{43176C12-7B77-4B9A-8AA4-59EB53B9C6B6}" type="presParOf" srcId="{9D46B5EF-38F1-4E0F-A6FE-53EB382E2B95}" destId="{B467A54D-A275-4BC3-91D3-D1312C8BA660}" srcOrd="3" destOrd="0" presId="urn:microsoft.com/office/officeart/2018/2/layout/IconVerticalSolidList"/>
    <dgm:cxn modelId="{C2C1006C-3AED-4D55-B3E4-52D9A874B7B3}" type="presParOf" srcId="{78DEAC21-F8CC-4BCD-93A5-ED963ACA1B2D}" destId="{F08ADD48-3E47-48AA-B387-FA1DEA33742F}" srcOrd="1" destOrd="0" presId="urn:microsoft.com/office/officeart/2018/2/layout/IconVerticalSolidList"/>
    <dgm:cxn modelId="{AEF8F97C-B558-4321-8A8E-97027F99D838}" type="presParOf" srcId="{78DEAC21-F8CC-4BCD-93A5-ED963ACA1B2D}" destId="{B147305F-CDA7-4B75-BAE4-87BBAF7A9C03}" srcOrd="2" destOrd="0" presId="urn:microsoft.com/office/officeart/2018/2/layout/IconVerticalSolidList"/>
    <dgm:cxn modelId="{86240DF8-BFAF-4066-9EEF-CDC1C86AD126}" type="presParOf" srcId="{B147305F-CDA7-4B75-BAE4-87BBAF7A9C03}" destId="{2757D577-D3E6-41BF-A49A-CF4020E9F8CF}" srcOrd="0" destOrd="0" presId="urn:microsoft.com/office/officeart/2018/2/layout/IconVerticalSolidList"/>
    <dgm:cxn modelId="{AD0C460B-A104-41A3-87AE-19D90B52A5E7}" type="presParOf" srcId="{B147305F-CDA7-4B75-BAE4-87BBAF7A9C03}" destId="{4AA55B25-CB54-4529-9069-1B53B720B0FE}" srcOrd="1" destOrd="0" presId="urn:microsoft.com/office/officeart/2018/2/layout/IconVerticalSolidList"/>
    <dgm:cxn modelId="{788F6953-B6F8-46AB-93E4-0FD507D416C8}" type="presParOf" srcId="{B147305F-CDA7-4B75-BAE4-87BBAF7A9C03}" destId="{3ACB0B65-7770-437D-AA9F-D8720793144A}" srcOrd="2" destOrd="0" presId="urn:microsoft.com/office/officeart/2018/2/layout/IconVerticalSolidList"/>
    <dgm:cxn modelId="{D3C5EF5C-8A27-4D6E-ADDF-B4DB657CDBFE}" type="presParOf" srcId="{B147305F-CDA7-4B75-BAE4-87BBAF7A9C03}" destId="{1A62F12E-4D44-4162-90B0-F81AC109EA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19E11-54C4-4A21-902C-1AFE25123BE9}">
      <dsp:nvSpPr>
        <dsp:cNvPr id="0" name=""/>
        <dsp:cNvSpPr/>
      </dsp:nvSpPr>
      <dsp:spPr>
        <a:xfrm>
          <a:off x="0" y="601722"/>
          <a:ext cx="10287000" cy="11108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4590D-3822-4ED8-8763-681983F62A0A}">
      <dsp:nvSpPr>
        <dsp:cNvPr id="0" name=""/>
        <dsp:cNvSpPr/>
      </dsp:nvSpPr>
      <dsp:spPr>
        <a:xfrm>
          <a:off x="336038" y="851668"/>
          <a:ext cx="610979" cy="610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7A54D-A275-4BC3-91D3-D1312C8BA660}">
      <dsp:nvSpPr>
        <dsp:cNvPr id="0" name=""/>
        <dsp:cNvSpPr/>
      </dsp:nvSpPr>
      <dsp:spPr>
        <a:xfrm>
          <a:off x="1283056" y="601722"/>
          <a:ext cx="9003943" cy="111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67" tIns="117567" rIns="117567" bIns="1175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It provides the complete tracing information of the application.</a:t>
          </a:r>
          <a:endParaRPr lang="en-US" sz="2500" kern="1200"/>
        </a:p>
      </dsp:txBody>
      <dsp:txXfrm>
        <a:off x="1283056" y="601722"/>
        <a:ext cx="9003943" cy="1110871"/>
      </dsp:txXfrm>
    </dsp:sp>
    <dsp:sp modelId="{2757D577-D3E6-41BF-A49A-CF4020E9F8CF}">
      <dsp:nvSpPr>
        <dsp:cNvPr id="0" name=""/>
        <dsp:cNvSpPr/>
      </dsp:nvSpPr>
      <dsp:spPr>
        <a:xfrm>
          <a:off x="0" y="1990311"/>
          <a:ext cx="10287000" cy="11108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55B25-CB54-4529-9069-1B53B720B0FE}">
      <dsp:nvSpPr>
        <dsp:cNvPr id="0" name=""/>
        <dsp:cNvSpPr/>
      </dsp:nvSpPr>
      <dsp:spPr>
        <a:xfrm>
          <a:off x="336038" y="2240257"/>
          <a:ext cx="610979" cy="610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2F12E-4D44-4162-90B0-F81AC109EA50}">
      <dsp:nvSpPr>
        <dsp:cNvPr id="0" name=""/>
        <dsp:cNvSpPr/>
      </dsp:nvSpPr>
      <dsp:spPr>
        <a:xfrm>
          <a:off x="1283056" y="1990311"/>
          <a:ext cx="9003943" cy="111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67" tIns="117567" rIns="117567" bIns="1175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It records the critical failure if any occur in an application.</a:t>
          </a:r>
          <a:endParaRPr lang="en-US" sz="2500" kern="1200"/>
        </a:p>
      </dsp:txBody>
      <dsp:txXfrm>
        <a:off x="1283056" y="1990311"/>
        <a:ext cx="9003943" cy="1110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05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1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7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72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4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57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4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6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7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4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4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4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04D3C414-6C65-63C9-B33F-2278C3FE0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079" b="6434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44" name="Freeform: Shape 36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5D295-9F68-4D01-6343-2BC7D3E3D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7"/>
            <a:ext cx="3535679" cy="1450961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600">
                <a:latin typeface="Arial Black" panose="020B0A04020102020204" pitchFamily="34" charset="0"/>
                <a:cs typeface="Aharoni" panose="020B0604020202020204" pitchFamily="2" charset="-79"/>
              </a:rPr>
              <a:t>Tech Stack evaluation - backend</a:t>
            </a:r>
            <a:endParaRPr lang="en-IN" sz="2600" dirty="0"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B24AC-F8D6-5DC4-7B3C-C9FA2AB01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244336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/>
              <a:t>INNOJC TECHNOLOGIES PVT LTD</a:t>
            </a:r>
            <a:endParaRPr lang="en-IN" dirty="0"/>
          </a:p>
        </p:txBody>
      </p:sp>
      <p:cxnSp>
        <p:nvCxnSpPr>
          <p:cNvPr id="45" name="Straight Connector 38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31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D80228E6-18B1-B562-27EA-5DCA23F0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45304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98F4E4-7F22-BE8F-0D89-DE64FED4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68" y="2194879"/>
            <a:ext cx="3814854" cy="1459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dirty="0">
                <a:solidFill>
                  <a:srgbClr val="000000"/>
                </a:solidFill>
              </a:rPr>
              <a:t>my SQL working with eclipse ide: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D8C1D37-2534-8A1E-533E-682116527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684" y="1700800"/>
            <a:ext cx="6434886" cy="3619624"/>
          </a:xfrm>
          <a:prstGeom prst="rect">
            <a:avLst/>
          </a:prstGeom>
        </p:spPr>
      </p:pic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6C627FBB-F6B5-B421-7967-9DE1D453E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56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B38F02-5CE6-69BB-A18F-50B9ADB4B4B6}"/>
              </a:ext>
            </a:extLst>
          </p:cNvPr>
          <p:cNvSpPr txBox="1">
            <a:spLocks/>
          </p:cNvSpPr>
          <p:nvPr/>
        </p:nvSpPr>
        <p:spPr>
          <a:xfrm>
            <a:off x="7029450" y="762001"/>
            <a:ext cx="4229100" cy="11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Logger:</a:t>
            </a:r>
          </a:p>
        </p:txBody>
      </p:sp>
      <p:pic>
        <p:nvPicPr>
          <p:cNvPr id="8" name="Picture 7" descr="Illustration of people on a blockchain">
            <a:extLst>
              <a:ext uri="{FF2B5EF4-FFF2-40B4-BE49-F238E27FC236}">
                <a16:creationId xmlns:a16="http://schemas.microsoft.com/office/drawing/2014/main" id="{711D8C29-3CA9-0678-A676-8536D6565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60" r="23696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2E2EE-913C-105A-8901-AB6D0E5DF64C}"/>
              </a:ext>
            </a:extLst>
          </p:cNvPr>
          <p:cNvSpPr txBox="1"/>
          <p:nvPr/>
        </p:nvSpPr>
        <p:spPr>
          <a:xfrm>
            <a:off x="7029450" y="2286000"/>
            <a:ext cx="4219149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Loggers are responsible for capturing events (called LogRecords) and passing them to the appropriate Appenders.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Appenders (also called Handlers in some logging frameworks) are responsible for recording log events to a destination.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Appenders use Layouts to format events before sending them to an output.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9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0CD898-D44C-5B80-1C39-4C8852B62317}"/>
              </a:ext>
            </a:extLst>
          </p:cNvPr>
          <p:cNvSpPr txBox="1">
            <a:spLocks/>
          </p:cNvSpPr>
          <p:nvPr/>
        </p:nvSpPr>
        <p:spPr>
          <a:xfrm>
            <a:off x="1524000" y="762001"/>
            <a:ext cx="9144000" cy="869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Need for Logging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2F665B14-F2EF-DC75-2B09-4A47BAD25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249596"/>
              </p:ext>
            </p:extLst>
          </p:nvPr>
        </p:nvGraphicFramePr>
        <p:xfrm>
          <a:off x="952500" y="2393094"/>
          <a:ext cx="10287000" cy="370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6706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743EFE-B549-622E-42C1-F805201658A0}"/>
              </a:ext>
            </a:extLst>
          </p:cNvPr>
          <p:cNvSpPr txBox="1">
            <a:spLocks/>
          </p:cNvSpPr>
          <p:nvPr/>
        </p:nvSpPr>
        <p:spPr>
          <a:xfrm>
            <a:off x="952500" y="771292"/>
            <a:ext cx="5143500" cy="11337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Logging Frameworks: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14CC6-93A6-095B-836B-6076A1F3F2F0}"/>
              </a:ext>
            </a:extLst>
          </p:cNvPr>
          <p:cNvSpPr txBox="1"/>
          <p:nvPr/>
        </p:nvSpPr>
        <p:spPr>
          <a:xfrm>
            <a:off x="952500" y="2285997"/>
            <a:ext cx="5133145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Log4j: </a:t>
            </a:r>
            <a:r>
              <a:rPr lang="en-US"/>
              <a:t>Apache Log4j is an open-source Java-based logging utility.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SLF4J</a:t>
            </a:r>
            <a:r>
              <a:rPr lang="en-US"/>
              <a:t>: It stands for Simple Logging Facade for Java (SLF4J). It is an abstraction layer for multiple logging frameworks such as Log4j, Logback, and java.util.logging.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Logback</a:t>
            </a:r>
            <a:r>
              <a:rPr lang="en-US"/>
              <a:t>: It is an open-source project designed as a successor to Log4j version 1 before Log4j version 2 was released.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tinylog</a:t>
            </a:r>
            <a:r>
              <a:rPr lang="en-US"/>
              <a:t>(tinylog): It is a light weighted and open-source logger.</a:t>
            </a:r>
          </a:p>
        </p:txBody>
      </p:sp>
      <p:pic>
        <p:nvPicPr>
          <p:cNvPr id="9" name="Picture 2" descr="Critical RCE Zero-Day Exploit Found in Popular Java Logging Library log4j,  Affects Much Of The Internet">
            <a:extLst>
              <a:ext uri="{FF2B5EF4-FFF2-40B4-BE49-F238E27FC236}">
                <a16:creationId xmlns:a16="http://schemas.microsoft.com/office/drawing/2014/main" id="{F74D172C-F0BD-DF7F-F80D-F972FDCC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8500" y="1094198"/>
            <a:ext cx="4180645" cy="217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Web Design">
            <a:extLst>
              <a:ext uri="{FF2B5EF4-FFF2-40B4-BE49-F238E27FC236}">
                <a16:creationId xmlns:a16="http://schemas.microsoft.com/office/drawing/2014/main" id="{7656DC1B-0E94-2E3B-1C8D-BE9325069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5755" y="3589867"/>
            <a:ext cx="2506134" cy="250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29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A68A458-6D3B-B9F1-7F9B-1A00E6371E28}"/>
              </a:ext>
            </a:extLst>
          </p:cNvPr>
          <p:cNvSpPr txBox="1">
            <a:spLocks/>
          </p:cNvSpPr>
          <p:nvPr/>
        </p:nvSpPr>
        <p:spPr>
          <a:xfrm>
            <a:off x="952500" y="371920"/>
            <a:ext cx="9934575" cy="1181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kern="1200" cap="all" spc="6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Different types of Backend Frameworks based on different programming languages: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AE9545-F312-8860-43E1-49A09353EEE9}"/>
              </a:ext>
            </a:extLst>
          </p:cNvPr>
          <p:cNvSpPr txBox="1">
            <a:spLocks/>
          </p:cNvSpPr>
          <p:nvPr/>
        </p:nvSpPr>
        <p:spPr>
          <a:xfrm>
            <a:off x="952500" y="2285997"/>
            <a:ext cx="4191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Spring Framework + Spring boot for Java Developers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Django for Python Developers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Express.js for JavaScript Developers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ASP.NET core for .NET developers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Laravel for PHP Programmers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Ruby on Rails for Ruby Programmers</a:t>
            </a:r>
          </a:p>
          <a:p>
            <a:pPr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Flask Framework for Python Developers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B68403-8C95-2551-73C5-64BB68130E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r="2" b="9347"/>
          <a:stretch/>
        </p:blipFill>
        <p:spPr>
          <a:xfrm>
            <a:off x="5970096" y="1938986"/>
            <a:ext cx="5587802" cy="32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2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13B667-FDBE-FFE7-B746-A933187E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407622"/>
            <a:ext cx="12191999" cy="5453467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92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46C3EB-EFCE-8C8C-1A72-647AB18A9176}"/>
              </a:ext>
            </a:extLst>
          </p:cNvPr>
          <p:cNvSpPr txBox="1">
            <a:spLocks/>
          </p:cNvSpPr>
          <p:nvPr/>
        </p:nvSpPr>
        <p:spPr>
          <a:xfrm>
            <a:off x="952500" y="723900"/>
            <a:ext cx="5143500" cy="1181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Spring: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5326148-C43B-500A-564A-6F988E1D13F5}"/>
              </a:ext>
            </a:extLst>
          </p:cNvPr>
          <p:cNvSpPr txBox="1"/>
          <p:nvPr/>
        </p:nvSpPr>
        <p:spPr>
          <a:xfrm>
            <a:off x="952500" y="2285997"/>
            <a:ext cx="4977245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Spring is a framework used for java backend developers. It provides patterns and structure for java applications.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Spring helps developers to create high-performing applications using plain-old java objects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It provides infrastructure support for developing java applications. 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And it is an open-source Backend framework.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086E331-35B6-B3DF-6734-407ACD078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8058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4" descr="Spring | Projects">
            <a:extLst>
              <a:ext uri="{FF2B5EF4-FFF2-40B4-BE49-F238E27FC236}">
                <a16:creationId xmlns:a16="http://schemas.microsoft.com/office/drawing/2014/main" id="{E6E6F1AF-425A-9F3A-9EC6-9BB80BD7F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7809682" y="2114332"/>
            <a:ext cx="2629336" cy="262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657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13B667-FDBE-FFE7-B746-A933187E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407622"/>
            <a:ext cx="12191999" cy="5453467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92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6921FB-C282-6243-3B28-EE06BF896095}"/>
              </a:ext>
            </a:extLst>
          </p:cNvPr>
          <p:cNvSpPr txBox="1">
            <a:spLocks/>
          </p:cNvSpPr>
          <p:nvPr/>
        </p:nvSpPr>
        <p:spPr>
          <a:xfrm>
            <a:off x="952500" y="723900"/>
            <a:ext cx="5143500" cy="1181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Spring Boot: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63BDF-26A2-0DE9-819A-2177C531BF00}"/>
              </a:ext>
            </a:extLst>
          </p:cNvPr>
          <p:cNvSpPr txBox="1"/>
          <p:nvPr/>
        </p:nvSpPr>
        <p:spPr>
          <a:xfrm>
            <a:off x="952500" y="2285997"/>
            <a:ext cx="4977245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>
                <a:effectLst/>
              </a:rPr>
              <a:t>Spring Boot is an extension of Spring</a:t>
            </a:r>
            <a:r>
              <a:rPr lang="en-US">
                <a:effectLst/>
              </a:rPr>
              <a:t>, which eliminates the boilerplate configurations required for setting up a Spring application.</a:t>
            </a:r>
          </a:p>
          <a:p>
            <a:pPr marL="342900" lvl="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 Featuring default codes and annotation-based configuration, Spring Boot enables a faster and more efficient development ecosystem.</a:t>
            </a:r>
          </a:p>
          <a:p>
            <a:pPr marL="342900" lvl="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Since Spring Boot is built on top of Spring, it offers all the features and benefits of </a:t>
            </a:r>
            <a:r>
              <a:rPr lang="en-US" b="1">
                <a:effectLst/>
              </a:rPr>
              <a:t>Spring</a:t>
            </a:r>
            <a:r>
              <a:rPr lang="en-US">
                <a:effectLst/>
              </a:rPr>
              <a:t>. </a:t>
            </a:r>
          </a:p>
          <a:p>
            <a:pPr marL="342900" lvl="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Spring Boot aims to reduce code length and provides developers with the easiest way to build an application.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86E331-35B6-B3DF-6734-407ACD078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8058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2" descr="Spring Boot Tutorial">
            <a:extLst>
              <a:ext uri="{FF2B5EF4-FFF2-40B4-BE49-F238E27FC236}">
                <a16:creationId xmlns:a16="http://schemas.microsoft.com/office/drawing/2014/main" id="{9FE23683-D6C3-4AD1-339C-DCBEDB1FE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9682" y="2737739"/>
            <a:ext cx="2629336" cy="13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862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4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0A2D16-BF1C-6115-1227-0526C1BD9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26" r="29900" b="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62" name="Rectangle 56">
            <a:extLst>
              <a:ext uri="{FF2B5EF4-FFF2-40B4-BE49-F238E27FC236}">
                <a16:creationId xmlns:a16="http://schemas.microsoft.com/office/drawing/2014/main" id="{35D03616-DDAC-8A04-EAA4-4B785713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74117"/>
            <a:ext cx="6096001" cy="3689633"/>
          </a:xfrm>
          <a:prstGeom prst="rect">
            <a:avLst/>
          </a:prstGeom>
          <a:gradFill>
            <a:gsLst>
              <a:gs pos="57000">
                <a:schemeClr val="accent1">
                  <a:lumMod val="60000"/>
                  <a:lumOff val="40000"/>
                  <a:alpha val="91000"/>
                </a:schemeClr>
              </a:gs>
              <a:gs pos="2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739FF-7856-7092-99A5-172E1B57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29000"/>
            <a:ext cx="4533153" cy="2332318"/>
          </a:xfrm>
        </p:spPr>
        <p:txBody>
          <a:bodyPr anchor="b">
            <a:normAutofit/>
          </a:bodyPr>
          <a:lstStyle/>
          <a:p>
            <a:pPr algn="ctr"/>
            <a:r>
              <a:rPr lang="en-IN"/>
              <a:t>CONCLUSION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0F98E251-C02A-B103-DA14-EB17447B1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48" y="762000"/>
            <a:ext cx="4219149" cy="5334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/>
              <a:t>After the completion of Sprint -1,</a:t>
            </a:r>
          </a:p>
          <a:p>
            <a:pPr marL="0" indent="0">
              <a:buNone/>
            </a:pPr>
            <a:r>
              <a:rPr lang="en-IN"/>
              <a:t>We choose Java as the Programming language, Spring as the framework and MySQL as Database with JDBC connectivity.</a:t>
            </a:r>
          </a:p>
        </p:txBody>
      </p:sp>
    </p:spTree>
    <p:extLst>
      <p:ext uri="{BB962C8B-B14F-4D97-AF65-F5344CB8AC3E}">
        <p14:creationId xmlns:p14="http://schemas.microsoft.com/office/powerpoint/2010/main" val="280841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3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45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47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11304AB4-A938-162D-2801-EFD063BFF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486" b="5559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63" name="Rectangle 49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75140"/>
            <a:ext cx="12192000" cy="448838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5CA26-20AF-1A19-B1B0-8873BBFA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404558"/>
            <a:ext cx="7355457" cy="15601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kern="1200" cap="all" baseline="0" dirty="0">
                <a:solidFill>
                  <a:schemeClr val="tx2"/>
                </a:solidFill>
                <a:latin typeface="Rage Italic" panose="03070502040507070304" pitchFamily="66" charset="0"/>
              </a:rPr>
              <a:t>Thank you </a:t>
            </a:r>
            <a:endParaRPr lang="en-US" sz="4800" dirty="0">
              <a:latin typeface="Modern Love" panose="020B0604020202020204" pitchFamily="82" charset="0"/>
            </a:endParaRPr>
          </a:p>
        </p:txBody>
      </p:sp>
      <p:cxnSp>
        <p:nvCxnSpPr>
          <p:cNvPr id="64" name="Straight Connector 51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6825" y="529252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7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84C336-D48E-9FA1-124C-C1090E548FD9}"/>
              </a:ext>
            </a:extLst>
          </p:cNvPr>
          <p:cNvSpPr txBox="1">
            <a:spLocks/>
          </p:cNvSpPr>
          <p:nvPr/>
        </p:nvSpPr>
        <p:spPr>
          <a:xfrm>
            <a:off x="575894" y="729657"/>
            <a:ext cx="11029616" cy="746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/>
              <a:t>   Requirement of technologies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B7809-C972-6714-DFB0-19FE5EE89DB9}"/>
              </a:ext>
            </a:extLst>
          </p:cNvPr>
          <p:cNvSpPr/>
          <p:nvPr/>
        </p:nvSpPr>
        <p:spPr>
          <a:xfrm>
            <a:off x="575894" y="2371725"/>
            <a:ext cx="3891331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PROGRAMMING LANGUAGE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B58126-1FF9-3856-660F-961CACA1EC19}"/>
              </a:ext>
            </a:extLst>
          </p:cNvPr>
          <p:cNvSpPr/>
          <p:nvPr/>
        </p:nvSpPr>
        <p:spPr>
          <a:xfrm>
            <a:off x="642564" y="3348038"/>
            <a:ext cx="3891331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IDE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F772E6-5C66-0211-BFDE-B637FDDA4772}"/>
              </a:ext>
            </a:extLst>
          </p:cNvPr>
          <p:cNvSpPr/>
          <p:nvPr/>
        </p:nvSpPr>
        <p:spPr>
          <a:xfrm>
            <a:off x="575889" y="4324352"/>
            <a:ext cx="3891331" cy="40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BUILD TOOLS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75EEE5-6E9D-EDCA-C116-7828BDBEB5B7}"/>
              </a:ext>
            </a:extLst>
          </p:cNvPr>
          <p:cNvSpPr/>
          <p:nvPr/>
        </p:nvSpPr>
        <p:spPr>
          <a:xfrm>
            <a:off x="575889" y="5438779"/>
            <a:ext cx="3891331" cy="40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SERVERS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C3DB4-07A1-8529-1E60-C4FC179910E3}"/>
              </a:ext>
            </a:extLst>
          </p:cNvPr>
          <p:cNvSpPr/>
          <p:nvPr/>
        </p:nvSpPr>
        <p:spPr>
          <a:xfrm>
            <a:off x="7405316" y="2371725"/>
            <a:ext cx="3891331" cy="400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A84B04-F8BF-A3BA-F616-9FF6B70807D9}"/>
              </a:ext>
            </a:extLst>
          </p:cNvPr>
          <p:cNvSpPr/>
          <p:nvPr/>
        </p:nvSpPr>
        <p:spPr>
          <a:xfrm>
            <a:off x="7405315" y="3348038"/>
            <a:ext cx="3891331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TESTING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2C6C56-B581-2FAC-675A-C3F314758C60}"/>
              </a:ext>
            </a:extLst>
          </p:cNvPr>
          <p:cNvSpPr/>
          <p:nvPr/>
        </p:nvSpPr>
        <p:spPr>
          <a:xfrm>
            <a:off x="7405315" y="4324353"/>
            <a:ext cx="3891331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LOGGING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20A10-246C-F48B-FB7D-157C2A59F6A9}"/>
              </a:ext>
            </a:extLst>
          </p:cNvPr>
          <p:cNvSpPr/>
          <p:nvPr/>
        </p:nvSpPr>
        <p:spPr>
          <a:xfrm>
            <a:off x="7405315" y="5438780"/>
            <a:ext cx="3891331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295964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C3472A-402C-1A78-4756-52526D988F0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8313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/>
              <a:t>Programming language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AB0F54-7575-D06B-6DF5-E1686C73FF1D}"/>
              </a:ext>
            </a:extLst>
          </p:cNvPr>
          <p:cNvSpPr txBox="1">
            <a:spLocks/>
          </p:cNvSpPr>
          <p:nvPr/>
        </p:nvSpPr>
        <p:spPr>
          <a:xfrm>
            <a:off x="447842" y="1384917"/>
            <a:ext cx="11029615" cy="51206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/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Some common backend languages are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Ruby, PHP, Java,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Dot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Net, and Python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These programming languages often run on frameworks that simplify the web development process.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F3126-C849-2161-E578-101B406746F6}"/>
              </a:ext>
            </a:extLst>
          </p:cNvPr>
          <p:cNvSpPr/>
          <p:nvPr/>
        </p:nvSpPr>
        <p:spPr>
          <a:xfrm>
            <a:off x="1935332" y="5440233"/>
            <a:ext cx="7847768" cy="10287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Backend Development Purposes we Selected </a:t>
            </a:r>
            <a:r>
              <a:rPr lang="en-IN" b="1" dirty="0"/>
              <a:t>Java</a:t>
            </a:r>
            <a:r>
              <a:rPr lang="en-IN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BB65AC-AB38-E7D7-4645-B6603B0125EA}"/>
              </a:ext>
            </a:extLst>
          </p:cNvPr>
          <p:cNvSpPr/>
          <p:nvPr/>
        </p:nvSpPr>
        <p:spPr>
          <a:xfrm>
            <a:off x="1104900" y="3105150"/>
            <a:ext cx="2733675" cy="3238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RUBY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66B23B-ED1C-61ED-FAC5-9E9E0ECF2D61}"/>
              </a:ext>
            </a:extLst>
          </p:cNvPr>
          <p:cNvSpPr/>
          <p:nvPr/>
        </p:nvSpPr>
        <p:spPr>
          <a:xfrm>
            <a:off x="1104899" y="4448904"/>
            <a:ext cx="2733675" cy="3238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E6E6F5-1D6E-0C53-7F15-B282D14238AF}"/>
              </a:ext>
            </a:extLst>
          </p:cNvPr>
          <p:cNvSpPr/>
          <p:nvPr/>
        </p:nvSpPr>
        <p:spPr>
          <a:xfrm>
            <a:off x="7864782" y="3105150"/>
            <a:ext cx="2733675" cy="3238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.NET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1D2D32-08B7-F18C-5F04-0E4592686A5B}"/>
              </a:ext>
            </a:extLst>
          </p:cNvPr>
          <p:cNvSpPr/>
          <p:nvPr/>
        </p:nvSpPr>
        <p:spPr>
          <a:xfrm>
            <a:off x="7864782" y="4448904"/>
            <a:ext cx="2733675" cy="3238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PYTHON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894C45-D614-C8C8-A1E2-40A96A026083}"/>
              </a:ext>
            </a:extLst>
          </p:cNvPr>
          <p:cNvSpPr/>
          <p:nvPr/>
        </p:nvSpPr>
        <p:spPr>
          <a:xfrm>
            <a:off x="4492378" y="3772548"/>
            <a:ext cx="2733675" cy="3238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26303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5" descr="Computer script on a screen">
            <a:extLst>
              <a:ext uri="{FF2B5EF4-FFF2-40B4-BE49-F238E27FC236}">
                <a16:creationId xmlns:a16="http://schemas.microsoft.com/office/drawing/2014/main" id="{0946891E-1665-D344-CF3E-0DFF9AF63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" r="40219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26" name="Rectangle 13">
            <a:extLst>
              <a:ext uri="{FF2B5EF4-FFF2-40B4-BE49-F238E27FC236}">
                <a16:creationId xmlns:a16="http://schemas.microsoft.com/office/drawing/2014/main" id="{35D03616-DDAC-8A04-EAA4-4B785713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74117"/>
            <a:ext cx="6096001" cy="3689633"/>
          </a:xfrm>
          <a:prstGeom prst="rect">
            <a:avLst/>
          </a:prstGeom>
          <a:gradFill>
            <a:gsLst>
              <a:gs pos="57000">
                <a:schemeClr val="accent1">
                  <a:lumMod val="60000"/>
                  <a:lumOff val="40000"/>
                  <a:alpha val="91000"/>
                </a:schemeClr>
              </a:gs>
              <a:gs pos="2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8E69-0C12-7277-2C7C-DD8218BA9C6C}"/>
              </a:ext>
            </a:extLst>
          </p:cNvPr>
          <p:cNvSpPr txBox="1">
            <a:spLocks/>
          </p:cNvSpPr>
          <p:nvPr/>
        </p:nvSpPr>
        <p:spPr>
          <a:xfrm>
            <a:off x="781422" y="5184306"/>
            <a:ext cx="4533153" cy="10170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kern="1200" cap="all" spc="6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Programming language -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52AB2-2E5C-21E8-1361-45B6BA9FF920}"/>
              </a:ext>
            </a:extLst>
          </p:cNvPr>
          <p:cNvSpPr txBox="1">
            <a:spLocks/>
          </p:cNvSpPr>
          <p:nvPr/>
        </p:nvSpPr>
        <p:spPr>
          <a:xfrm>
            <a:off x="6857999" y="1474625"/>
            <a:ext cx="4991879" cy="4114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Java is an </a:t>
            </a:r>
            <a:r>
              <a:rPr lang="en-US" sz="1600" b="1" dirty="0"/>
              <a:t>object-oriented programming </a:t>
            </a:r>
            <a:r>
              <a:rPr lang="en-US" sz="1600" dirty="0"/>
              <a:t>language. Which has many features like simple, Secure, platform Independent Etc.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Java language has tagged as </a:t>
            </a:r>
            <a:r>
              <a:rPr lang="en-US" sz="1600" b="1" dirty="0"/>
              <a:t>Write Once Run Anywhere.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Java has 3 types of editions.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JAVA STANDARD EDITION  - </a:t>
            </a:r>
            <a:r>
              <a:rPr lang="en-US" sz="1600" dirty="0"/>
              <a:t> Desktop Applications.</a:t>
            </a:r>
            <a:endParaRPr lang="en-US" sz="1600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JAVA ENTERPRISE EDITION – </a:t>
            </a:r>
            <a:r>
              <a:rPr lang="en-US" sz="1600" dirty="0"/>
              <a:t>Web Applications.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JAVA MICRO EDITION – </a:t>
            </a:r>
            <a:r>
              <a:rPr lang="en-US" sz="1600" dirty="0"/>
              <a:t>Mobile Applications.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1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B01B0-366C-6638-1035-DCA5F2C6D633}"/>
              </a:ext>
            </a:extLst>
          </p:cNvPr>
          <p:cNvSpPr/>
          <p:nvPr/>
        </p:nvSpPr>
        <p:spPr>
          <a:xfrm>
            <a:off x="6926386" y="5184306"/>
            <a:ext cx="4150762" cy="800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dirty="0"/>
              <a:t>For Development Purposes we need Core Java and Advanced Java.</a:t>
            </a:r>
          </a:p>
        </p:txBody>
      </p:sp>
    </p:spTree>
    <p:extLst>
      <p:ext uri="{BB962C8B-B14F-4D97-AF65-F5344CB8AC3E}">
        <p14:creationId xmlns:p14="http://schemas.microsoft.com/office/powerpoint/2010/main" val="343130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3AA3-1E76-A355-6F7E-5A73C3489651}"/>
              </a:ext>
            </a:extLst>
          </p:cNvPr>
          <p:cNvSpPr txBox="1">
            <a:spLocks/>
          </p:cNvSpPr>
          <p:nvPr/>
        </p:nvSpPr>
        <p:spPr>
          <a:xfrm>
            <a:off x="575894" y="581026"/>
            <a:ext cx="11029616" cy="8953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/>
              <a:t>Integrated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F4746-EC9C-B5B8-2FF0-622739E4596E}"/>
              </a:ext>
            </a:extLst>
          </p:cNvPr>
          <p:cNvSpPr txBox="1">
            <a:spLocks/>
          </p:cNvSpPr>
          <p:nvPr/>
        </p:nvSpPr>
        <p:spPr>
          <a:xfrm>
            <a:off x="447842" y="1923321"/>
            <a:ext cx="11029615" cy="458225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  <a:p>
            <a:pPr marL="0" indent="0">
              <a:buNone/>
            </a:pPr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pPr marL="0" indent="0">
              <a:buFont typeface="Wingdings 2" panose="05020102010507070707" pitchFamily="18" charset="2"/>
              <a:buNone/>
            </a:pPr>
            <a:endParaRPr lang="en-IN"/>
          </a:p>
          <a:p>
            <a:endParaRPr lang="en-IN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8070CE-35CC-EDAF-B75E-1855A4F80B0F}"/>
              </a:ext>
            </a:extLst>
          </p:cNvPr>
          <p:cNvSpPr/>
          <p:nvPr/>
        </p:nvSpPr>
        <p:spPr>
          <a:xfrm>
            <a:off x="635325" y="2994882"/>
            <a:ext cx="3138856" cy="3333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IntelliJ IDEA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62173-8CCB-2446-6D54-3A3A95E04431}"/>
              </a:ext>
            </a:extLst>
          </p:cNvPr>
          <p:cNvSpPr/>
          <p:nvPr/>
        </p:nvSpPr>
        <p:spPr>
          <a:xfrm>
            <a:off x="7100519" y="2912269"/>
            <a:ext cx="3138856" cy="3333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Spring tool Suite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05F732-8B22-B092-7667-B308293E77F1}"/>
              </a:ext>
            </a:extLst>
          </p:cNvPr>
          <p:cNvSpPr/>
          <p:nvPr/>
        </p:nvSpPr>
        <p:spPr>
          <a:xfrm>
            <a:off x="7100519" y="3654391"/>
            <a:ext cx="3138856" cy="3333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Visual Studio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55A037-C390-3DD2-948E-F37E3FF15456}"/>
              </a:ext>
            </a:extLst>
          </p:cNvPr>
          <p:cNvSpPr/>
          <p:nvPr/>
        </p:nvSpPr>
        <p:spPr>
          <a:xfrm>
            <a:off x="595112" y="4533532"/>
            <a:ext cx="10677525" cy="20708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IntelliJ and Eclipse are popular IDE’s for java development.  IntelliJ is popular because of its feature code inspection.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Eclipse ide is popular among java developers because of its large community and plug-in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Eclipse is a cross-platform IDE whereas visual studio works only on windows as it is from Microsoft.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Eclipse is an open-source tool.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317415-5D4D-11A2-D3AA-9BD2536CBD30}"/>
              </a:ext>
            </a:extLst>
          </p:cNvPr>
          <p:cNvSpPr/>
          <p:nvPr/>
        </p:nvSpPr>
        <p:spPr>
          <a:xfrm>
            <a:off x="447842" y="1553592"/>
            <a:ext cx="11296316" cy="1161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An Integrated Development Environment is a Software Application that helps programmers to develop software code efficiently. It Increases productivity by combining capabilities such as testing, building, and packaging in an easy-to-use application.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039954-FD1A-D2BC-5DC8-7E8A54BB84DF}"/>
              </a:ext>
            </a:extLst>
          </p:cNvPr>
          <p:cNvSpPr/>
          <p:nvPr/>
        </p:nvSpPr>
        <p:spPr>
          <a:xfrm>
            <a:off x="635325" y="3654390"/>
            <a:ext cx="3138856" cy="3333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328467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2B1E-22B5-E31D-97FA-5B1085F2C794}"/>
              </a:ext>
            </a:extLst>
          </p:cNvPr>
          <p:cNvSpPr txBox="1">
            <a:spLocks/>
          </p:cNvSpPr>
          <p:nvPr/>
        </p:nvSpPr>
        <p:spPr>
          <a:xfrm>
            <a:off x="575894" y="581026"/>
            <a:ext cx="11029616" cy="8953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/>
              <a:t>Build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669E-1346-D268-2B92-1CCBD0C5E377}"/>
              </a:ext>
            </a:extLst>
          </p:cNvPr>
          <p:cNvSpPr txBox="1">
            <a:spLocks/>
          </p:cNvSpPr>
          <p:nvPr/>
        </p:nvSpPr>
        <p:spPr>
          <a:xfrm>
            <a:off x="447842" y="1923321"/>
            <a:ext cx="11029615" cy="458225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  <a:p>
            <a:pPr marL="0" indent="0">
              <a:buNone/>
            </a:pPr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pPr marL="0" indent="0">
              <a:buFont typeface="Wingdings 2" panose="05020102010507070707" pitchFamily="18" charset="2"/>
              <a:buNone/>
            </a:pPr>
            <a:endParaRPr lang="en-IN"/>
          </a:p>
          <a:p>
            <a:endParaRPr lang="en-IN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4284BE-25DA-A05E-3BFC-32708B145404}"/>
              </a:ext>
            </a:extLst>
          </p:cNvPr>
          <p:cNvSpPr/>
          <p:nvPr/>
        </p:nvSpPr>
        <p:spPr>
          <a:xfrm>
            <a:off x="635325" y="2994882"/>
            <a:ext cx="3138856" cy="3333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GRADLE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BF8914-FBC6-4F14-EC79-CDAA122FC233}"/>
              </a:ext>
            </a:extLst>
          </p:cNvPr>
          <p:cNvSpPr/>
          <p:nvPr/>
        </p:nvSpPr>
        <p:spPr>
          <a:xfrm>
            <a:off x="7100519" y="2912269"/>
            <a:ext cx="3138856" cy="3333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347C9-9CDD-07A1-6C68-0A0DD789C8D0}"/>
              </a:ext>
            </a:extLst>
          </p:cNvPr>
          <p:cNvSpPr/>
          <p:nvPr/>
        </p:nvSpPr>
        <p:spPr>
          <a:xfrm>
            <a:off x="595112" y="4533532"/>
            <a:ext cx="10677525" cy="20708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Gradle is more powerful and has many features than maven, but for smaller projects we use maven because of its advantages.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Maven helps to manage all the process, such as building, documentation, releasing, and distribution in project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simplifies the process of project building by pom.xml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Increases the performance of the project and building process.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60D082-A13C-E013-8A35-F02D1BCC4F04}"/>
              </a:ext>
            </a:extLst>
          </p:cNvPr>
          <p:cNvSpPr/>
          <p:nvPr/>
        </p:nvSpPr>
        <p:spPr>
          <a:xfrm>
            <a:off x="435467" y="1384917"/>
            <a:ext cx="11296316" cy="13600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Build Tools are Programs that automate the creation of executable applications from source code. Building means Compiling, Linking, and packaging the code into executable form.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33B27-5FC5-EE91-5F4D-F162B89AEA90}"/>
              </a:ext>
            </a:extLst>
          </p:cNvPr>
          <p:cNvSpPr/>
          <p:nvPr/>
        </p:nvSpPr>
        <p:spPr>
          <a:xfrm>
            <a:off x="3961663" y="3675091"/>
            <a:ext cx="3138856" cy="3333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41592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A116-BA69-59D2-9A53-BEA0F8D0E033}"/>
              </a:ext>
            </a:extLst>
          </p:cNvPr>
          <p:cNvSpPr txBox="1">
            <a:spLocks/>
          </p:cNvSpPr>
          <p:nvPr/>
        </p:nvSpPr>
        <p:spPr>
          <a:xfrm>
            <a:off x="495995" y="510004"/>
            <a:ext cx="11029616" cy="8953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Servers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D53DB3-00FE-7C5E-652E-A7CFAA6AE9F1}"/>
              </a:ext>
            </a:extLst>
          </p:cNvPr>
          <p:cNvSpPr/>
          <p:nvPr/>
        </p:nvSpPr>
        <p:spPr>
          <a:xfrm>
            <a:off x="581192" y="4483223"/>
            <a:ext cx="11029616" cy="20318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There will be two types of servers Web Servers and Application Servers.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Web Server is used for which the data is of static type.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Application Server is for Which the data is Dynamic, Tomcat is one of the most important server Component.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For Java We use Tomcat, Jboss is also a popular Application server component.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DB0A22-B5D5-26BB-0035-62EC0A635461}"/>
              </a:ext>
            </a:extLst>
          </p:cNvPr>
          <p:cNvSpPr/>
          <p:nvPr/>
        </p:nvSpPr>
        <p:spPr>
          <a:xfrm>
            <a:off x="1555930" y="2179180"/>
            <a:ext cx="1563329" cy="4326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91D060-7AE9-E0F0-7C3D-ED4A8A0F4F11}"/>
              </a:ext>
            </a:extLst>
          </p:cNvPr>
          <p:cNvSpPr/>
          <p:nvPr/>
        </p:nvSpPr>
        <p:spPr>
          <a:xfrm>
            <a:off x="8193947" y="2104061"/>
            <a:ext cx="1563329" cy="4326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JBoss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1FA6DC-37D7-2731-BEBC-9E019F421DF2}"/>
              </a:ext>
            </a:extLst>
          </p:cNvPr>
          <p:cNvSpPr/>
          <p:nvPr/>
        </p:nvSpPr>
        <p:spPr>
          <a:xfrm>
            <a:off x="1555930" y="3472375"/>
            <a:ext cx="1563329" cy="4326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WebSphere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4F194-EA76-57CD-6455-2651F642DE76}"/>
              </a:ext>
            </a:extLst>
          </p:cNvPr>
          <p:cNvSpPr/>
          <p:nvPr/>
        </p:nvSpPr>
        <p:spPr>
          <a:xfrm>
            <a:off x="8193947" y="3429000"/>
            <a:ext cx="1563329" cy="4326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Jetty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DA5546-86B1-C61A-4FE2-B62141143030}"/>
              </a:ext>
            </a:extLst>
          </p:cNvPr>
          <p:cNvSpPr/>
          <p:nvPr/>
        </p:nvSpPr>
        <p:spPr>
          <a:xfrm>
            <a:off x="5072310" y="2770542"/>
            <a:ext cx="1563329" cy="3797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Tomcat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A1430A-C784-DCAA-D3DC-9CD390E2E8B7}"/>
              </a:ext>
            </a:extLst>
          </p:cNvPr>
          <p:cNvSpPr/>
          <p:nvPr/>
        </p:nvSpPr>
        <p:spPr>
          <a:xfrm>
            <a:off x="589003" y="1208710"/>
            <a:ext cx="10677525" cy="6292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The server is like a barrier that sends and retrieves the data from the database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74389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0228E6-18B1-B562-27EA-5DCA23F0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45304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167B90-92B9-4F71-7F85-A22D0E68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68" y="2194879"/>
            <a:ext cx="3814854" cy="1459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600" dirty="0">
                <a:solidFill>
                  <a:srgbClr val="000000"/>
                </a:solidFill>
              </a:rPr>
              <a:t>Working on Tomcat Server with eclipse ide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591D49-1B8B-488A-0E6A-1B03D6394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180" y="1858492"/>
            <a:ext cx="5723789" cy="359167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627FBB-F6B5-B421-7967-9DE1D453E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80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06A48-DB33-ABCD-E097-B3E490E0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70" y="1526004"/>
            <a:ext cx="5143500" cy="11337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6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85BFC-C49A-AED3-3A7D-34947DFC720F}"/>
              </a:ext>
            </a:extLst>
          </p:cNvPr>
          <p:cNvSpPr txBox="1"/>
          <p:nvPr/>
        </p:nvSpPr>
        <p:spPr>
          <a:xfrm>
            <a:off x="695325" y="3429000"/>
            <a:ext cx="5133145" cy="1133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A Database is a collection of data, Information. It is managed by a database management system(DBMS).</a:t>
            </a: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5252120A-7E27-DF13-8CDA-9E7583E11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9" r="4831" b="-1"/>
          <a:stretch/>
        </p:blipFill>
        <p:spPr>
          <a:xfrm>
            <a:off x="7048500" y="917584"/>
            <a:ext cx="4180645" cy="2350549"/>
          </a:xfrm>
          <a:prstGeom prst="rect">
            <a:avLst/>
          </a:prstGeom>
        </p:spPr>
      </p:pic>
      <p:pic>
        <p:nvPicPr>
          <p:cNvPr id="3" name="Picture 2" descr="Top Databases to Use in 2022: What is The Right Database for Your Use Case?  | by The PyCoach | Towards Data Science">
            <a:extLst>
              <a:ext uri="{FF2B5EF4-FFF2-40B4-BE49-F238E27FC236}">
                <a16:creationId xmlns:a16="http://schemas.microsoft.com/office/drawing/2014/main" id="{E0582009-2852-EB53-A74B-9ABB2D740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0" b="2210"/>
          <a:stretch/>
        </p:blipFill>
        <p:spPr bwMode="auto">
          <a:xfrm>
            <a:off x="7048500" y="3589867"/>
            <a:ext cx="4180645" cy="235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154580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DarkSeedLeftStep">
      <a:dk1>
        <a:srgbClr val="000000"/>
      </a:dk1>
      <a:lt1>
        <a:srgbClr val="FFFFFF"/>
      </a:lt1>
      <a:dk2>
        <a:srgbClr val="311C22"/>
      </a:dk2>
      <a:lt2>
        <a:srgbClr val="F0F3F3"/>
      </a:lt2>
      <a:accent1>
        <a:srgbClr val="CA4846"/>
      </a:accent1>
      <a:accent2>
        <a:srgbClr val="B83469"/>
      </a:accent2>
      <a:accent3>
        <a:srgbClr val="CA46B2"/>
      </a:accent3>
      <a:accent4>
        <a:srgbClr val="9934B8"/>
      </a:accent4>
      <a:accent5>
        <a:srgbClr val="7446CA"/>
      </a:accent5>
      <a:accent6>
        <a:srgbClr val="3A43BA"/>
      </a:accent6>
      <a:hlink>
        <a:srgbClr val="813FB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bbb96d8-b78f-4cfe-aef5-09d92e484cd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6A4B63F74F094CAF82414E76D52B9E" ma:contentTypeVersion="12" ma:contentTypeDescription="Create a new document." ma:contentTypeScope="" ma:versionID="169fd05d371f5b163f75529d6a745f94">
  <xsd:schema xmlns:xsd="http://www.w3.org/2001/XMLSchema" xmlns:xs="http://www.w3.org/2001/XMLSchema" xmlns:p="http://schemas.microsoft.com/office/2006/metadata/properties" xmlns:ns3="fbbb96d8-b78f-4cfe-aef5-09d92e484cd4" xmlns:ns4="20f05df6-a1d0-4cd6-a8aa-d1219a41a1e4" targetNamespace="http://schemas.microsoft.com/office/2006/metadata/properties" ma:root="true" ma:fieldsID="91c06e539b1f7a4d9eadef6334567e89" ns3:_="" ns4:_="">
    <xsd:import namespace="fbbb96d8-b78f-4cfe-aef5-09d92e484cd4"/>
    <xsd:import namespace="20f05df6-a1d0-4cd6-a8aa-d1219a41a1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bb96d8-b78f-4cfe-aef5-09d92e484c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f05df6-a1d0-4cd6-a8aa-d1219a41a1e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37303F-847E-4634-BC32-15C4C8CBE7D3}">
  <ds:schemaRefs>
    <ds:schemaRef ds:uri="20f05df6-a1d0-4cd6-a8aa-d1219a41a1e4"/>
    <ds:schemaRef ds:uri="http://schemas.openxmlformats.org/package/2006/metadata/core-properties"/>
    <ds:schemaRef ds:uri="http://purl.org/dc/terms/"/>
    <ds:schemaRef ds:uri="http://purl.org/dc/dcmitype/"/>
    <ds:schemaRef ds:uri="fbbb96d8-b78f-4cfe-aef5-09d92e484cd4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2EDDB05-D505-4741-AB20-462223B2D3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31B86D-9D4A-4EA5-8600-A150CB214A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bb96d8-b78f-4cfe-aef5-09d92e484cd4"/>
    <ds:schemaRef ds:uri="20f05df6-a1d0-4cd6-a8aa-d1219a41a1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851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</vt:lpstr>
      <vt:lpstr>Arial Black</vt:lpstr>
      <vt:lpstr>Calibri</vt:lpstr>
      <vt:lpstr>Modern Love</vt:lpstr>
      <vt:lpstr>Rage Italic</vt:lpstr>
      <vt:lpstr>Trade Gothic Next Cond</vt:lpstr>
      <vt:lpstr>Trade Gothic Next Light</vt:lpstr>
      <vt:lpstr>Wingdings</vt:lpstr>
      <vt:lpstr>Wingdings 2</vt:lpstr>
      <vt:lpstr>AfterglowVTI</vt:lpstr>
      <vt:lpstr>Tech Stack evaluation - backend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on Tomcat Server with eclipse ide</vt:lpstr>
      <vt:lpstr>DAtabase</vt:lpstr>
      <vt:lpstr>my SQL working with eclipse ide: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Stack evaluation - backend</dc:title>
  <dc:creator>venkat pabbu</dc:creator>
  <cp:lastModifiedBy>venkat pabbu</cp:lastModifiedBy>
  <cp:revision>3</cp:revision>
  <dcterms:created xsi:type="dcterms:W3CDTF">2023-01-19T09:20:34Z</dcterms:created>
  <dcterms:modified xsi:type="dcterms:W3CDTF">2023-01-19T10:40:40Z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0x010100946A4B63F74F094CAF82414E76D52B9E</vt:lpwstr>
  </property>
</Properties>
</file>