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2" Type="http://schemas.openxmlformats.org/officeDocument/2006/relationships/tableStyles" Target="tableStyles.xml" /><Relationship Id="rId11" Type="http://schemas.openxmlformats.org/officeDocument/2006/relationships/theme" Target="theme/theme1.xml" /><Relationship Id="rId1" Type="http://schemas.openxmlformats.org/officeDocument/2006/relationships/slideMaster" Target="slideMasters/slideMaster1.xml" /><Relationship Id="rId10" Type="http://schemas.openxmlformats.org/officeDocument/2006/relationships/viewProps" Target="viewProps.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Introducción Análisis de Datos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Sobre está capacitación:</a:t>
            </a:r>
          </a:p>
        </p:txBody>
      </p:sp>
      <p:pic>
        <p:nvPicPr>
          <p:cNvPr descr="imagen/DS01.png" id="0" name="Picture 1"/>
          <p:cNvPicPr>
            <a:picLocks noGrp="1" noChangeAspect="1"/>
          </p:cNvPicPr>
          <p:nvPr/>
        </p:nvPicPr>
        <p:blipFill>
          <a:blip r:embed="rId2"/>
          <a:stretch>
            <a:fillRect/>
          </a:stretch>
        </p:blipFill>
        <p:spPr bwMode="auto">
          <a:xfrm>
            <a:off x="2590800" y="1816100"/>
            <a:ext cx="70104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Generalmente los cursos, capacitaciones y seminarios se dan con el fin de tener una idea base en la cual el profesional se pueda desarrollar de un modo auto didáctico sobre la rama en la que tiene curiosidad o que conforma parte del desarrollo integral de su profesión.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ser humano es bueno para analizar datos?</a:t>
            </a:r>
          </a:p>
        </p:txBody>
      </p:sp>
      <p:pic>
        <p:nvPicPr>
          <p:cNvPr descr="imagen/Analisis_Brain.jfif" id="0" name="Picture 1"/>
          <p:cNvPicPr>
            <a:picLocks noGrp="1" noChangeAspect="1"/>
          </p:cNvPicPr>
          <p:nvPr/>
        </p:nvPicPr>
        <p:blipFill>
          <a:blip r:embed="rId2"/>
          <a:stretch>
            <a:fillRect/>
          </a:stretch>
        </p:blipFill>
        <p:spPr bwMode="auto">
          <a:xfrm>
            <a:off x="3213100" y="1816100"/>
            <a:ext cx="5765800" cy="4343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respuesta inicial es no, nuestro cerebro no es capaz de procesar identificar o agrupar volúmenes grandes de datos, segmentarlos, calcularlos y buscar fenómenos, patrones o inconsistencias en los mismos.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 analista de datos nace o se hace?</a:t>
            </a:r>
          </a:p>
        </p:txBody>
      </p:sp>
      <p:pic>
        <p:nvPicPr>
          <p:cNvPr descr="imagen/Brain_02.jfif"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El análisis de datos es una capacidad difícil de adquirir.</a:t>
            </a:r>
            <a:r>
              <a:rPr/>
              <a:t> Sin embargo, no es imposible, sino lo fundamental es irla practicando y como todo hacerla un hábito. Como lo vamos a lograr nosotros, con pequeños ejercicios y práctica, todos comenzaremos en nivel cero y de allí ir partiendo a un ritmo suave, para ir entendiendo la base del análisis de datos.</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Análisis de Datos</dc:title>
  <dc:creator>William V. Paredes</dc:creator>
  <cp:keywords/>
  <dcterms:created xsi:type="dcterms:W3CDTF">2023-01-20T21:42:59Z</dcterms:created>
  <dcterms:modified xsi:type="dcterms:W3CDTF">2023-01-20T21:42:59Z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