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Resumiendo Datos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mal 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(murders)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murders &lt;- 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rate =</a:t>
            </a:r>
            <a:r>
              <a:rPr>
                <a:solidFill>
                  <a:srgbClr val="003B4F"/>
                </a:solidFill>
                <a:latin typeface="Courier"/>
              </a:rPr>
              <a:t> total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population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(murders,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(rate))</a:t>
            </a:r>
          </a:p>
          <a:p>
            <a:pPr lvl="0" indent="0">
              <a:buNone/>
            </a:pPr>
            <a:r>
              <a:rPr>
                <a:latin typeface="Courier"/>
              </a:rPr>
              <a:t>  mean(rate)
1   2.779125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us_murder_rate &lt;- 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(total)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(population)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us_murder_rate</a:t>
            </a:r>
          </a:p>
          <a:p>
            <a:pPr lvl="0" indent="0">
              <a:buNone/>
            </a:pPr>
            <a:r>
              <a:rPr>
                <a:latin typeface="Courier"/>
              </a:rPr>
              <a:t>      rate
1 3.034555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pull()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objeto us_murder_rate definido anteriormente representa solo un número. Sin embargo, lo estamos almacenando en un dataframe: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(us_murder_rate)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"data.frame"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Dado que, como la mayoría de las funciones de dplyr, summarize siempre devolverá un dataframe.</a:t>
            </a:r>
          </a:p>
          <a:p>
            <a:pPr lvl="0" indent="0" marL="0">
              <a:buNone/>
            </a:pPr>
            <a:r>
              <a:rPr/>
              <a:t>Esto podría ser problemático si queremos usar este resultado con funciones que requieren un valor numérico. Aquí mostramos un truco útil para acceder a los valores almacenados en los datos cuando se usan tuberías:</a:t>
            </a:r>
          </a:p>
          <a:p>
            <a:pPr lvl="0" indent="0" marL="0">
              <a:buNone/>
            </a:pPr>
            <a:r>
              <a:rPr/>
              <a:t>Cuando un objeto de datos se canaliza a ese objeto y se puede acceder a sus columnas usando la función pull().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us_murder_rate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(rate)</a:t>
            </a:r>
          </a:p>
          <a:p>
            <a:pPr lvl="0" indent="0">
              <a:buNone/>
            </a:pPr>
            <a:r>
              <a:rPr>
                <a:latin typeface="Courier"/>
              </a:rPr>
              <a:t>[1] 3.034555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Ampliando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us_murder_rate &lt;- 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(total)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(population)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(rate)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us_murder_rate</a:t>
            </a:r>
          </a:p>
          <a:p>
            <a:pPr lvl="0" indent="0">
              <a:buNone/>
            </a:pPr>
            <a:r>
              <a:rPr>
                <a:latin typeface="Courier"/>
              </a:rPr>
              <a:t>[1] 3.034555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group_by()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operación común en la exploración de datos es dividir primero los datos en grupos y luego calcular resúmenes para cada grupo. Por ejemplo, es posible que queramos calcular la desviación promedio y estándar para las alturas de hombres y mujeres por separado. La función group_by nos ayuda a hacer esto.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heights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(sex)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# Groups:   sex [2]
  sex    height
  &lt;fct&gt;   &lt;dbl&gt;
1 Male       75
2 Male       70
3 Male       68
4 Male       74
5 Male       61
6 Female     65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Agrupando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heights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(sex)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average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 </a:t>
            </a:r>
            <a:r>
              <a:rPr>
                <a:solidFill>
                  <a:srgbClr val="657422"/>
                </a:solidFill>
                <a:latin typeface="Courier"/>
              </a:rPr>
              <a:t>standard_deviation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3
  sex    average standard_deviation
  &lt;fct&gt;    &lt;dbl&gt;              &lt;dbl&gt;
1 Female    64.9               3.76
2 Male      69.3               3.61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No. 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(region)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median_rate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(rate))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2
  region        median_rate
  &lt;fct&gt;               &lt;dbl&gt;
1 Northeast            1.80
2 South                3.40
3 North Central        1.97
4 West                 1.29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pic>
        <p:nvPicPr>
          <p:cNvPr descr="imagenes/summarize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1816100"/>
            <a:ext cx="464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Iniciando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parte importante del análisis exploratorio de datos es resumir los datos. El promedio y la desviación estándar son dos ejemplos de estadísticas de resumen ampliamente utilizadas. A menudo se pueden obtener resúmenes más informativos dividiendo primero los datos en grupos.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 cubriremos?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esta sección, cubrimos dos nuevas funciones dplyr que facilitan estos cálculos:</a:t>
            </a:r>
          </a:p>
          <a:p>
            <a:pPr lvl="0"/>
            <a:r>
              <a:rPr/>
              <a:t>summarize()</a:t>
            </a:r>
          </a:p>
          <a:p>
            <a:pPr lvl="0"/>
            <a:r>
              <a:rPr/>
              <a:t>group_by().</a:t>
            </a:r>
          </a:p>
          <a:p>
            <a:pPr lvl="0" indent="0" marL="0">
              <a:buNone/>
            </a:pPr>
            <a:r>
              <a:rPr/>
              <a:t>Aprendemos a acceder a los valores resultantes utilizando la función pull().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summarize()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función summarize() en dplyr proporciona una forma de calcular estadísticas de resumen con código intuitivo y legible. Comenzamos con un ejemplo simple basado en alturas. El conjunto de datos de alturas incluye las alturas y el sexo reportados por los estudiantes en una encuesta en clase.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(heights)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 &lt;- heights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(sex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"Female"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promedio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 </a:t>
            </a:r>
            <a:r>
              <a:rPr>
                <a:solidFill>
                  <a:srgbClr val="657422"/>
                </a:solidFill>
                <a:latin typeface="Courier"/>
              </a:rPr>
              <a:t>desviacion_standard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  promedio desviacion_standard
1 64.93942            3.760656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Debido a que la tabla resultante almacenada en s es un dataframe, podemos acceder a los componentes con el descriptor de acceso $:</a:t>
            </a:r>
          </a:p>
          <a:p>
            <a:pPr lvl="0"/>
            <a:r>
              <a:rPr/>
              <a:t>s$promedio</a:t>
            </a:r>
          </a:p>
          <a:p>
            <a:pPr lvl="0"/>
            <a:r>
              <a:rPr/>
              <a:t>s$desviacion_standard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heights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(sex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"Female"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median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(height), </a:t>
            </a:r>
            <a:r>
              <a:rPr>
                <a:solidFill>
                  <a:srgbClr val="657422"/>
                </a:solidFill>
                <a:latin typeface="Courier"/>
              </a:rPr>
              <a:t>minimum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(height), </a:t>
            </a:r>
            <a:r>
              <a:rPr>
                <a:solidFill>
                  <a:srgbClr val="657422"/>
                </a:solidFill>
                <a:latin typeface="Courier"/>
              </a:rPr>
              <a:t>maximum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</a:p>
          <a:p>
            <a:pPr lvl="0" indent="0">
              <a:buNone/>
            </a:pPr>
            <a:r>
              <a:rPr>
                <a:latin typeface="Courier"/>
              </a:rPr>
              <a:t>    median minimum maximum
1 64.98031      51      79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Otro 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heights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(sex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"Female"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range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(height,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</a:p>
          <a:p>
            <a:pPr lvl="0" indent="0">
              <a:buNone/>
            </a:pPr>
            <a:r>
              <a:rPr>
                <a:latin typeface="Courier"/>
              </a:rPr>
              <a:t>     range
1 51.00000
2 64.98031
3 79.00000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Resumiendo Datos</dc:title>
  <dc:creator>William V. Paredes</dc:creator>
  <cp:keywords/>
  <dcterms:created xsi:type="dcterms:W3CDTF">2023-05-12T17:28:09Z</dcterms:created>
  <dcterms:modified xsi:type="dcterms:W3CDTF">2023-05-12T17:28:09Z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