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Ordenando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Ordenando</a:t>
            </a:r>
          </a:p>
        </p:txBody>
      </p:sp>
      <p:pic>
        <p:nvPicPr>
          <p:cNvPr descr="imagenes/arran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816100"/>
            <a:ext cx="1042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Ordenando</dc:title>
  <dc:creator>William V. Paredes</dc:creator>
  <cp:keywords/>
  <dcterms:created xsi:type="dcterms:W3CDTF">2023-05-12T17:31:44Z</dcterms:created>
  <dcterms:modified xsi:type="dcterms:W3CDTF">2023-05-12T17:31:44Z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