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 Analisis de Datos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Bienvenidos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Analisis de Datos</dc:title>
  <dc:creator>William V. Paredes</dc:creator>
  <cp:keywords/>
  <dcterms:created xsi:type="dcterms:W3CDTF">2023-01-20T20:05:13Z</dcterms:created>
  <dcterms:modified xsi:type="dcterms:W3CDTF">2023-01-20T20:05:13Z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