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Introducción Analisis de Datos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Analisis de Datos</dc:title>
  <dc:creator/>
  <cp:keywords/>
  <dcterms:created xsi:type="dcterms:W3CDTF">2023-01-20T14:04:11Z</dcterms:created>
  <dcterms:modified xsi:type="dcterms:W3CDTF">2023-01-20T14:04:11Z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ditor">
    <vt:lpwstr>visual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toc-title">
    <vt:lpwstr>Table of contents</vt:lpwstr>
  </property>
</Properties>
</file>