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Estructuras de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como casi cualquier otro lenguaje de programación proporciona estas estructuras que no son más que construcciones sintácticas que determinaran el orden y la lógica de algunas operaciones dentro de nuestro flujo de código.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 Decir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Van a dirigir el flujo de las operaciones y van a controlar su ejecución hacia una dirección o hacia otra, dependiendo de las condicionantes que les propongamos.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Visualizando</a:t>
            </a:r>
          </a:p>
        </p:txBody>
      </p:sp>
      <p:pic>
        <p:nvPicPr>
          <p:cNvPr descr="imagenes/condicional-do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816100"/>
            <a:ext cx="8102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</dc:title>
  <dc:creator>William V. Paredes</dc:creator>
  <cp:keywords/>
  <dcterms:created xsi:type="dcterms:W3CDTF">2023-05-10T16:41:50Z</dcterms:created>
  <dcterms:modified xsi:type="dcterms:W3CDTF">2023-05-10T16:41:50Z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