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Tibble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TIBBLE</a:t>
            </a:r>
          </a:p>
        </p:txBody>
      </p:sp>
      <p:pic>
        <p:nvPicPr>
          <p:cNvPr descr="imagenes/tib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816100"/>
            <a:ext cx="4813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Cuando ya tenemos operaciones en datos usando (tidy), esté necesariamente se tiene que almacenar como dataframe.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(murders)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(murders)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"data.frame"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Aclarando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algunas páginas anteriores, presentamos la función group_by, que permite estratificar los datos antes de calcular las estadísticas de summarize(). Pero:</a:t>
            </a:r>
          </a:p>
          <a:p>
            <a:pPr lvl="0"/>
            <a:r>
              <a:rPr/>
              <a:t>¿dónde se almacena la información del dataframe?</a:t>
            </a:r>
          </a:p>
          <a:p>
            <a:pPr lvl="0" indent="0" marL="0">
              <a:buNone/>
            </a:pPr>
            <a:r>
              <a:rPr/>
              <a:t>Tenga en cuenta que no hay columnas con esta información. Pero, si observa de cerca la salida a continuación, verá la línea A tibble: 6 x 5.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(region)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5
# Groups:   region [2]
  state      abb   region population total
  &lt;chr&gt;      &lt;chr&gt; &lt;fct&gt;       &lt;dbl&gt; &lt;dbl&gt;
1 Alabama    AL    South     4779736   135
2 Alaska     AK    West       710231    19
3 Arizona    AZ    West      6392017   232
4 Arkansas   AR    South     2915918    93
5 California CA    West     37253956  1257
6 Colorado   CO    West      5029196    65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murders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(region)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[1] "grouped_df" "tbl_df"     "tbl"        "data.frame"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tbl, pronunciado tibble, es un tipo especial de dataframe. Las funciones group_by() y summarize() siempre devuelven este tipo de dataframe.</a:t>
            </a:r>
          </a:p>
          <a:p>
            <a:pPr lvl="0" indent="0" marL="0">
              <a:buNone/>
            </a:pPr>
            <a:r>
              <a:rPr/>
              <a:t>La función group_by() devuelve un tipo especial de tbl, grouped_df; Diremos más sobre esto más adelante.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coherencia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verbos de manipulación </a:t>
            </a:r>
            <a:r>
              <a:rPr b="1"/>
              <a:t>dplyr</a:t>
            </a:r>
            <a:r>
              <a:rPr/>
              <a:t> (select, filter, mutate y arrange) conservan la clase de la entrada: si reciben un datafame regular, devuelven un dataframe regular, mientras que, si reciben un tibble, devuelven un tibble. Pero los tibbles son el formato preferido en tidyverse y como resultado, las funciones tidyverse que producen un dataframe desde cero devuelven un tibble.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un dataframe?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tibbles son muy similares a los dataframes. De hecho, puede pensar en ellos como una versión moderna de ellos. No obstante, hay tres diferencias importantes que describiremos.</a:t>
            </a:r>
          </a:p>
          <a:p>
            <a:pPr lvl="0"/>
            <a:r>
              <a:rPr/>
              <a:t>Los tibbles se ven mejor</a:t>
            </a:r>
          </a:p>
          <a:p>
            <a:pPr lvl="0"/>
            <a:r>
              <a:rPr/>
              <a:t>El método de impresión para tibbles es más legible que el dataframe. Para ver esto, compare los resultados de los asesinatos normal o si lo convertimos en un tibble. Podemos hacer esto usando as_tibble(murders). Si usa RStudio, la salida para un tibble se ajusta al tamaño de su ventana.</a:t>
            </a:r>
          </a:p>
          <a:p>
            <a:pPr lvl="0"/>
            <a:r>
              <a:rPr/>
              <a:t>Los subset en un tibble son tibbles.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Tibble</dc:title>
  <dc:creator>William V. Paredes</dc:creator>
  <cp:keywords/>
  <dcterms:created xsi:type="dcterms:W3CDTF">2023-05-16T19:49:51Z</dcterms:created>
  <dcterms:modified xsi:type="dcterms:W3CDTF">2023-05-16T19:49:51Z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