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6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C051-C733-4D59-B31B-C8FC5FA606E7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AAAE-DC2F-40BA-A62D-A7B741140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4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164</Words>
  <Application>Microsoft Office PowerPoint</Application>
  <PresentationFormat>A3 纸张(297x420 毫米)</PresentationFormat>
  <Paragraphs>56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wpb wpb</dc:creator>
  <cp:lastModifiedBy>wpb wpb</cp:lastModifiedBy>
  <cp:revision>21</cp:revision>
  <dcterms:created xsi:type="dcterms:W3CDTF">2020-08-08T12:57:02Z</dcterms:created>
  <dcterms:modified xsi:type="dcterms:W3CDTF">2020-08-09T11:32:11Z</dcterms:modified>
</cp:coreProperties>
</file>