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9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4E98E-69C9-4643-8E64-94640176D9E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FAAE154-23AA-47F8-99F3-80730B51802D}">
      <dgm:prSet/>
      <dgm:spPr/>
      <dgm:t>
        <a:bodyPr/>
        <a:lstStyle/>
        <a:p>
          <a:r>
            <a:rPr lang="zh-CN"/>
            <a:t>一、简介</a:t>
          </a:r>
        </a:p>
      </dgm:t>
    </dgm:pt>
    <dgm:pt modelId="{8624C5D3-DFF2-41EA-A694-1CDE50BC08F6}" type="parTrans" cxnId="{8D17C5D5-AE2F-4B05-849C-811ADB529968}">
      <dgm:prSet/>
      <dgm:spPr/>
      <dgm:t>
        <a:bodyPr/>
        <a:lstStyle/>
        <a:p>
          <a:endParaRPr lang="zh-CN" altLang="en-US"/>
        </a:p>
      </dgm:t>
    </dgm:pt>
    <dgm:pt modelId="{CEFC5898-E340-4771-A3FD-C0BFE4E54B33}" type="sibTrans" cxnId="{8D17C5D5-AE2F-4B05-849C-811ADB529968}">
      <dgm:prSet/>
      <dgm:spPr/>
      <dgm:t>
        <a:bodyPr/>
        <a:lstStyle/>
        <a:p>
          <a:endParaRPr lang="zh-CN" altLang="en-US"/>
        </a:p>
      </dgm:t>
    </dgm:pt>
    <dgm:pt modelId="{0121A5A9-A1B8-4C27-82FB-D761D072752A}">
      <dgm:prSet/>
      <dgm:spPr/>
      <dgm:t>
        <a:bodyPr/>
        <a:lstStyle/>
        <a:p>
          <a:r>
            <a:rPr lang="zh-CN"/>
            <a:t>二、</a:t>
          </a:r>
          <a:r>
            <a:rPr lang="en-US"/>
            <a:t>Demo</a:t>
          </a:r>
          <a:r>
            <a:rPr lang="zh-CN"/>
            <a:t>代码实现</a:t>
          </a:r>
        </a:p>
      </dgm:t>
    </dgm:pt>
    <dgm:pt modelId="{1809F992-A035-4118-881B-26D3211952A3}" type="parTrans" cxnId="{E93DDB3F-5B36-4597-9B06-6E6BFF87A729}">
      <dgm:prSet/>
      <dgm:spPr/>
      <dgm:t>
        <a:bodyPr/>
        <a:lstStyle/>
        <a:p>
          <a:endParaRPr lang="zh-CN" altLang="en-US"/>
        </a:p>
      </dgm:t>
    </dgm:pt>
    <dgm:pt modelId="{D54B9664-83AA-4368-B4ED-31A1330C8EBE}" type="sibTrans" cxnId="{E93DDB3F-5B36-4597-9B06-6E6BFF87A729}">
      <dgm:prSet/>
      <dgm:spPr/>
      <dgm:t>
        <a:bodyPr/>
        <a:lstStyle/>
        <a:p>
          <a:endParaRPr lang="zh-CN" altLang="en-US"/>
        </a:p>
      </dgm:t>
    </dgm:pt>
    <dgm:pt modelId="{B22645B0-4A62-4EC7-A421-C0E154823E9F}">
      <dgm:prSet/>
      <dgm:spPr/>
      <dgm:t>
        <a:bodyPr/>
        <a:lstStyle/>
        <a:p>
          <a:r>
            <a:rPr lang="zh-CN"/>
            <a:t>三、</a:t>
          </a:r>
          <a:r>
            <a:rPr lang="en-US"/>
            <a:t>NIO</a:t>
          </a:r>
          <a:r>
            <a:rPr lang="zh-CN"/>
            <a:t>的几个误区</a:t>
          </a:r>
        </a:p>
      </dgm:t>
    </dgm:pt>
    <dgm:pt modelId="{6944C73F-75EB-473A-B5C6-9E32604629D0}" type="parTrans" cxnId="{10FEBC44-A403-43B9-BFF0-537C234FB4DE}">
      <dgm:prSet/>
      <dgm:spPr/>
      <dgm:t>
        <a:bodyPr/>
        <a:lstStyle/>
        <a:p>
          <a:endParaRPr lang="zh-CN" altLang="en-US"/>
        </a:p>
      </dgm:t>
    </dgm:pt>
    <dgm:pt modelId="{C6C61612-DAEC-4401-AC4D-108B8C3A1B56}" type="sibTrans" cxnId="{10FEBC44-A403-43B9-BFF0-537C234FB4DE}">
      <dgm:prSet/>
      <dgm:spPr/>
      <dgm:t>
        <a:bodyPr/>
        <a:lstStyle/>
        <a:p>
          <a:endParaRPr lang="zh-CN" altLang="en-US"/>
        </a:p>
      </dgm:t>
    </dgm:pt>
    <dgm:pt modelId="{2806365A-E0CC-46E9-8D6F-C09FF4F907C7}">
      <dgm:prSet/>
      <dgm:spPr/>
      <dgm:t>
        <a:bodyPr/>
        <a:lstStyle/>
        <a:p>
          <a:r>
            <a:rPr lang="zh-CN" dirty="0"/>
            <a:t>四、</a:t>
          </a:r>
          <a:r>
            <a:rPr lang="zh-CN" altLang="en-US" dirty="0"/>
            <a:t>未来展望</a:t>
          </a:r>
          <a:endParaRPr lang="zh-CN" dirty="0"/>
        </a:p>
      </dgm:t>
    </dgm:pt>
    <dgm:pt modelId="{8D9A914E-16E6-484E-BE2F-A6B3EBA96E0E}" type="parTrans" cxnId="{50D39D2E-28CA-4052-BDEE-18EE13AA387A}">
      <dgm:prSet/>
      <dgm:spPr/>
      <dgm:t>
        <a:bodyPr/>
        <a:lstStyle/>
        <a:p>
          <a:endParaRPr lang="zh-CN" altLang="en-US"/>
        </a:p>
      </dgm:t>
    </dgm:pt>
    <dgm:pt modelId="{058BB671-AE11-4B94-9160-805A9F46CAEB}" type="sibTrans" cxnId="{50D39D2E-28CA-4052-BDEE-18EE13AA387A}">
      <dgm:prSet/>
      <dgm:spPr/>
      <dgm:t>
        <a:bodyPr/>
        <a:lstStyle/>
        <a:p>
          <a:endParaRPr lang="zh-CN" altLang="en-US"/>
        </a:p>
      </dgm:t>
    </dgm:pt>
    <dgm:pt modelId="{3A0E6023-9C22-415B-A308-199EC24337BB}" type="pres">
      <dgm:prSet presAssocID="{7F24E98E-69C9-4643-8E64-94640176D9E0}" presName="linear" presStyleCnt="0">
        <dgm:presLayoutVars>
          <dgm:animLvl val="lvl"/>
          <dgm:resizeHandles val="exact"/>
        </dgm:presLayoutVars>
      </dgm:prSet>
      <dgm:spPr/>
    </dgm:pt>
    <dgm:pt modelId="{45B59FC6-7E16-4E37-AE19-470E1F10185C}" type="pres">
      <dgm:prSet presAssocID="{EFAAE154-23AA-47F8-99F3-80730B5180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DFE353-F474-43FE-AD76-1009E6356DAC}" type="pres">
      <dgm:prSet presAssocID="{CEFC5898-E340-4771-A3FD-C0BFE4E54B33}" presName="spacer" presStyleCnt="0"/>
      <dgm:spPr/>
    </dgm:pt>
    <dgm:pt modelId="{96B3A116-0651-4B3B-9D66-D5D16AC7AFED}" type="pres">
      <dgm:prSet presAssocID="{0121A5A9-A1B8-4C27-82FB-D761D07275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C099C7-3188-4C21-B732-DA72D13EEA2F}" type="pres">
      <dgm:prSet presAssocID="{D54B9664-83AA-4368-B4ED-31A1330C8EBE}" presName="spacer" presStyleCnt="0"/>
      <dgm:spPr/>
    </dgm:pt>
    <dgm:pt modelId="{BF5E20D7-71E4-41C7-925B-EF77AAB9026E}" type="pres">
      <dgm:prSet presAssocID="{B22645B0-4A62-4EC7-A421-C0E154823E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999252-8D62-4B74-86B2-C7E78830156C}" type="pres">
      <dgm:prSet presAssocID="{C6C61612-DAEC-4401-AC4D-108B8C3A1B56}" presName="spacer" presStyleCnt="0"/>
      <dgm:spPr/>
    </dgm:pt>
    <dgm:pt modelId="{E8D66571-39AE-4254-B864-7DEA9243F40C}" type="pres">
      <dgm:prSet presAssocID="{2806365A-E0CC-46E9-8D6F-C09FF4F907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D39D2E-28CA-4052-BDEE-18EE13AA387A}" srcId="{7F24E98E-69C9-4643-8E64-94640176D9E0}" destId="{2806365A-E0CC-46E9-8D6F-C09FF4F907C7}" srcOrd="3" destOrd="0" parTransId="{8D9A914E-16E6-484E-BE2F-A6B3EBA96E0E}" sibTransId="{058BB671-AE11-4B94-9160-805A9F46CAEB}"/>
    <dgm:cxn modelId="{E93DDB3F-5B36-4597-9B06-6E6BFF87A729}" srcId="{7F24E98E-69C9-4643-8E64-94640176D9E0}" destId="{0121A5A9-A1B8-4C27-82FB-D761D072752A}" srcOrd="1" destOrd="0" parTransId="{1809F992-A035-4118-881B-26D3211952A3}" sibTransId="{D54B9664-83AA-4368-B4ED-31A1330C8EBE}"/>
    <dgm:cxn modelId="{10FEBC44-A403-43B9-BFF0-537C234FB4DE}" srcId="{7F24E98E-69C9-4643-8E64-94640176D9E0}" destId="{B22645B0-4A62-4EC7-A421-C0E154823E9F}" srcOrd="2" destOrd="0" parTransId="{6944C73F-75EB-473A-B5C6-9E32604629D0}" sibTransId="{C6C61612-DAEC-4401-AC4D-108B8C3A1B56}"/>
    <dgm:cxn modelId="{D7CD5B74-F7F1-43C7-8D92-24B54855EB06}" type="presOf" srcId="{EFAAE154-23AA-47F8-99F3-80730B51802D}" destId="{45B59FC6-7E16-4E37-AE19-470E1F10185C}" srcOrd="0" destOrd="0" presId="urn:microsoft.com/office/officeart/2005/8/layout/vList2"/>
    <dgm:cxn modelId="{B077D1B9-58B8-4AD4-89C0-21A03791A41B}" type="presOf" srcId="{7F24E98E-69C9-4643-8E64-94640176D9E0}" destId="{3A0E6023-9C22-415B-A308-199EC24337BB}" srcOrd="0" destOrd="0" presId="urn:microsoft.com/office/officeart/2005/8/layout/vList2"/>
    <dgm:cxn modelId="{C73A67C6-2FD0-4FE2-989A-4A1E883A3EF0}" type="presOf" srcId="{2806365A-E0CC-46E9-8D6F-C09FF4F907C7}" destId="{E8D66571-39AE-4254-B864-7DEA9243F40C}" srcOrd="0" destOrd="0" presId="urn:microsoft.com/office/officeart/2005/8/layout/vList2"/>
    <dgm:cxn modelId="{04D2B5CC-1DA7-4E77-A5C1-F6965EF7EC05}" type="presOf" srcId="{0121A5A9-A1B8-4C27-82FB-D761D072752A}" destId="{96B3A116-0651-4B3B-9D66-D5D16AC7AFED}" srcOrd="0" destOrd="0" presId="urn:microsoft.com/office/officeart/2005/8/layout/vList2"/>
    <dgm:cxn modelId="{8D17C5D5-AE2F-4B05-849C-811ADB529968}" srcId="{7F24E98E-69C9-4643-8E64-94640176D9E0}" destId="{EFAAE154-23AA-47F8-99F3-80730B51802D}" srcOrd="0" destOrd="0" parTransId="{8624C5D3-DFF2-41EA-A694-1CDE50BC08F6}" sibTransId="{CEFC5898-E340-4771-A3FD-C0BFE4E54B33}"/>
    <dgm:cxn modelId="{E0CBC1DA-4528-437C-B4CB-C9FA2E1C71A8}" type="presOf" srcId="{B22645B0-4A62-4EC7-A421-C0E154823E9F}" destId="{BF5E20D7-71E4-41C7-925B-EF77AAB9026E}" srcOrd="0" destOrd="0" presId="urn:microsoft.com/office/officeart/2005/8/layout/vList2"/>
    <dgm:cxn modelId="{08693CEA-1C3B-4F6A-A806-9D957396413E}" type="presParOf" srcId="{3A0E6023-9C22-415B-A308-199EC24337BB}" destId="{45B59FC6-7E16-4E37-AE19-470E1F10185C}" srcOrd="0" destOrd="0" presId="urn:microsoft.com/office/officeart/2005/8/layout/vList2"/>
    <dgm:cxn modelId="{242A7BE1-AE9C-4DB9-BB12-4C6BEA6E2556}" type="presParOf" srcId="{3A0E6023-9C22-415B-A308-199EC24337BB}" destId="{B0DFE353-F474-43FE-AD76-1009E6356DAC}" srcOrd="1" destOrd="0" presId="urn:microsoft.com/office/officeart/2005/8/layout/vList2"/>
    <dgm:cxn modelId="{E801D4EC-E91F-474F-AED2-7171D4C047E3}" type="presParOf" srcId="{3A0E6023-9C22-415B-A308-199EC24337BB}" destId="{96B3A116-0651-4B3B-9D66-D5D16AC7AFED}" srcOrd="2" destOrd="0" presId="urn:microsoft.com/office/officeart/2005/8/layout/vList2"/>
    <dgm:cxn modelId="{523C9451-92D4-4EE5-8B70-637C860C1D6C}" type="presParOf" srcId="{3A0E6023-9C22-415B-A308-199EC24337BB}" destId="{ABC099C7-3188-4C21-B732-DA72D13EEA2F}" srcOrd="3" destOrd="0" presId="urn:microsoft.com/office/officeart/2005/8/layout/vList2"/>
    <dgm:cxn modelId="{32EDA5FA-7DB4-4F4C-B0F3-45F7ABE52A38}" type="presParOf" srcId="{3A0E6023-9C22-415B-A308-199EC24337BB}" destId="{BF5E20D7-71E4-41C7-925B-EF77AAB9026E}" srcOrd="4" destOrd="0" presId="urn:microsoft.com/office/officeart/2005/8/layout/vList2"/>
    <dgm:cxn modelId="{2744E27D-A574-491E-B433-E8C7D7E0C463}" type="presParOf" srcId="{3A0E6023-9C22-415B-A308-199EC24337BB}" destId="{20999252-8D62-4B74-86B2-C7E78830156C}" srcOrd="5" destOrd="0" presId="urn:microsoft.com/office/officeart/2005/8/layout/vList2"/>
    <dgm:cxn modelId="{9AF56FCD-189B-4F99-8E63-7859E915F59C}" type="presParOf" srcId="{3A0E6023-9C22-415B-A308-199EC24337BB}" destId="{E8D66571-39AE-4254-B864-7DEA9243F4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3145D-114B-4565-AB64-91B65705CCF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F587096-0604-4ADB-A746-39F0D9C7528D}">
      <dgm:prSet/>
      <dgm:spPr/>
      <dgm:t>
        <a:bodyPr/>
        <a:lstStyle/>
        <a:p>
          <a:r>
            <a:rPr lang="zh-CN"/>
            <a:t>简介</a:t>
          </a:r>
        </a:p>
      </dgm:t>
    </dgm:pt>
    <dgm:pt modelId="{98BFBF83-1789-4CD9-91C4-71343A4E3B98}" type="parTrans" cxnId="{0C87E2DA-4B2C-49A8-87FF-8E861DBAF200}">
      <dgm:prSet/>
      <dgm:spPr/>
      <dgm:t>
        <a:bodyPr/>
        <a:lstStyle/>
        <a:p>
          <a:endParaRPr lang="zh-CN" altLang="en-US"/>
        </a:p>
      </dgm:t>
    </dgm:pt>
    <dgm:pt modelId="{FB7A127D-D189-4E9F-B96F-D379C363A05E}" type="sibTrans" cxnId="{0C87E2DA-4B2C-49A8-87FF-8E861DBAF200}">
      <dgm:prSet/>
      <dgm:spPr/>
      <dgm:t>
        <a:bodyPr/>
        <a:lstStyle/>
        <a:p>
          <a:endParaRPr lang="zh-CN" altLang="en-US"/>
        </a:p>
      </dgm:t>
    </dgm:pt>
    <dgm:pt modelId="{4433B4AD-10AB-4760-BE6E-5FCADFE46864}">
      <dgm:prSet/>
      <dgm:spPr/>
      <dgm:t>
        <a:bodyPr/>
        <a:lstStyle/>
        <a:p>
          <a:r>
            <a:rPr lang="zh-CN"/>
            <a:t>效果</a:t>
          </a:r>
        </a:p>
      </dgm:t>
    </dgm:pt>
    <dgm:pt modelId="{5DBF2200-4568-4451-ACA0-6AC4CFC66DD3}" type="parTrans" cxnId="{707B3844-168A-437C-B456-D6AB446CC0D1}">
      <dgm:prSet/>
      <dgm:spPr/>
      <dgm:t>
        <a:bodyPr/>
        <a:lstStyle/>
        <a:p>
          <a:endParaRPr lang="zh-CN" altLang="en-US"/>
        </a:p>
      </dgm:t>
    </dgm:pt>
    <dgm:pt modelId="{A734D13B-31B1-4DE9-AAE7-8DC68A3C70CF}" type="sibTrans" cxnId="{707B3844-168A-437C-B456-D6AB446CC0D1}">
      <dgm:prSet/>
      <dgm:spPr/>
      <dgm:t>
        <a:bodyPr/>
        <a:lstStyle/>
        <a:p>
          <a:endParaRPr lang="zh-CN" altLang="en-US"/>
        </a:p>
      </dgm:t>
    </dgm:pt>
    <dgm:pt modelId="{8DC788FC-7CEC-4456-BB05-C138B4F3C0F3}">
      <dgm:prSet/>
      <dgm:spPr/>
      <dgm:t>
        <a:bodyPr/>
        <a:lstStyle/>
        <a:p>
          <a:r>
            <a:rPr lang="zh-CN"/>
            <a:t>要求</a:t>
          </a:r>
        </a:p>
      </dgm:t>
    </dgm:pt>
    <dgm:pt modelId="{B5DC0051-4D4C-4A45-943E-DFD693B0DF27}" type="parTrans" cxnId="{FCD7887B-66D5-45DB-9C65-C3DEE5E9F99A}">
      <dgm:prSet/>
      <dgm:spPr/>
      <dgm:t>
        <a:bodyPr/>
        <a:lstStyle/>
        <a:p>
          <a:endParaRPr lang="zh-CN" altLang="en-US"/>
        </a:p>
      </dgm:t>
    </dgm:pt>
    <dgm:pt modelId="{059CB5BC-BB6F-4DAB-8FDE-8F3784803548}" type="sibTrans" cxnId="{FCD7887B-66D5-45DB-9C65-C3DEE5E9F99A}">
      <dgm:prSet/>
      <dgm:spPr/>
      <dgm:t>
        <a:bodyPr/>
        <a:lstStyle/>
        <a:p>
          <a:endParaRPr lang="zh-CN" altLang="en-US"/>
        </a:p>
      </dgm:t>
    </dgm:pt>
    <dgm:pt modelId="{823F8294-8DB6-4671-B5FB-05A87FF3672A}" type="pres">
      <dgm:prSet presAssocID="{0D33145D-114B-4565-AB64-91B65705CCF9}" presName="diagram" presStyleCnt="0">
        <dgm:presLayoutVars>
          <dgm:dir/>
          <dgm:resizeHandles val="exact"/>
        </dgm:presLayoutVars>
      </dgm:prSet>
      <dgm:spPr/>
    </dgm:pt>
    <dgm:pt modelId="{67638B09-0280-4404-8652-04C3A9A0F974}" type="pres">
      <dgm:prSet presAssocID="{BF587096-0604-4ADB-A746-39F0D9C7528D}" presName="node" presStyleLbl="node1" presStyleIdx="0" presStyleCnt="3">
        <dgm:presLayoutVars>
          <dgm:bulletEnabled val="1"/>
        </dgm:presLayoutVars>
      </dgm:prSet>
      <dgm:spPr/>
    </dgm:pt>
    <dgm:pt modelId="{A69E9BA1-BD61-4384-AC38-BFDC6A67896C}" type="pres">
      <dgm:prSet presAssocID="{FB7A127D-D189-4E9F-B96F-D379C363A05E}" presName="sibTrans" presStyleCnt="0"/>
      <dgm:spPr/>
    </dgm:pt>
    <dgm:pt modelId="{4AADFD87-F6B8-4E3F-B604-09434FD7D2A4}" type="pres">
      <dgm:prSet presAssocID="{4433B4AD-10AB-4760-BE6E-5FCADFE46864}" presName="node" presStyleLbl="node1" presStyleIdx="1" presStyleCnt="3">
        <dgm:presLayoutVars>
          <dgm:bulletEnabled val="1"/>
        </dgm:presLayoutVars>
      </dgm:prSet>
      <dgm:spPr/>
    </dgm:pt>
    <dgm:pt modelId="{A12B338A-6F92-4446-B45B-6C156CBE7CF6}" type="pres">
      <dgm:prSet presAssocID="{A734D13B-31B1-4DE9-AAE7-8DC68A3C70CF}" presName="sibTrans" presStyleCnt="0"/>
      <dgm:spPr/>
    </dgm:pt>
    <dgm:pt modelId="{58C87C2D-9AC0-4DD3-AD88-7FA674D0D483}" type="pres">
      <dgm:prSet presAssocID="{8DC788FC-7CEC-4456-BB05-C138B4F3C0F3}" presName="node" presStyleLbl="node1" presStyleIdx="2" presStyleCnt="3">
        <dgm:presLayoutVars>
          <dgm:bulletEnabled val="1"/>
        </dgm:presLayoutVars>
      </dgm:prSet>
      <dgm:spPr/>
    </dgm:pt>
  </dgm:ptLst>
  <dgm:cxnLst>
    <dgm:cxn modelId="{77FC2961-C913-4593-A138-8EFF1315A302}" type="presOf" srcId="{4433B4AD-10AB-4760-BE6E-5FCADFE46864}" destId="{4AADFD87-F6B8-4E3F-B604-09434FD7D2A4}" srcOrd="0" destOrd="0" presId="urn:microsoft.com/office/officeart/2005/8/layout/default"/>
    <dgm:cxn modelId="{707B3844-168A-437C-B456-D6AB446CC0D1}" srcId="{0D33145D-114B-4565-AB64-91B65705CCF9}" destId="{4433B4AD-10AB-4760-BE6E-5FCADFE46864}" srcOrd="1" destOrd="0" parTransId="{5DBF2200-4568-4451-ACA0-6AC4CFC66DD3}" sibTransId="{A734D13B-31B1-4DE9-AAE7-8DC68A3C70CF}"/>
    <dgm:cxn modelId="{062A7467-79F9-4400-9271-7BCB801570BB}" type="presOf" srcId="{0D33145D-114B-4565-AB64-91B65705CCF9}" destId="{823F8294-8DB6-4671-B5FB-05A87FF3672A}" srcOrd="0" destOrd="0" presId="urn:microsoft.com/office/officeart/2005/8/layout/default"/>
    <dgm:cxn modelId="{FCD7887B-66D5-45DB-9C65-C3DEE5E9F99A}" srcId="{0D33145D-114B-4565-AB64-91B65705CCF9}" destId="{8DC788FC-7CEC-4456-BB05-C138B4F3C0F3}" srcOrd="2" destOrd="0" parTransId="{B5DC0051-4D4C-4A45-943E-DFD693B0DF27}" sibTransId="{059CB5BC-BB6F-4DAB-8FDE-8F3784803548}"/>
    <dgm:cxn modelId="{4BE11FAA-60F4-4ECC-90F9-B43543C645CE}" type="presOf" srcId="{BF587096-0604-4ADB-A746-39F0D9C7528D}" destId="{67638B09-0280-4404-8652-04C3A9A0F974}" srcOrd="0" destOrd="0" presId="urn:microsoft.com/office/officeart/2005/8/layout/default"/>
    <dgm:cxn modelId="{0C87E2DA-4B2C-49A8-87FF-8E861DBAF200}" srcId="{0D33145D-114B-4565-AB64-91B65705CCF9}" destId="{BF587096-0604-4ADB-A746-39F0D9C7528D}" srcOrd="0" destOrd="0" parTransId="{98BFBF83-1789-4CD9-91C4-71343A4E3B98}" sibTransId="{FB7A127D-D189-4E9F-B96F-D379C363A05E}"/>
    <dgm:cxn modelId="{318F20E0-7EA5-4CD5-8B48-185830FD83F2}" type="presOf" srcId="{8DC788FC-7CEC-4456-BB05-C138B4F3C0F3}" destId="{58C87C2D-9AC0-4DD3-AD88-7FA674D0D483}" srcOrd="0" destOrd="0" presId="urn:microsoft.com/office/officeart/2005/8/layout/default"/>
    <dgm:cxn modelId="{46E29179-ED52-4862-8F05-184E70838029}" type="presParOf" srcId="{823F8294-8DB6-4671-B5FB-05A87FF3672A}" destId="{67638B09-0280-4404-8652-04C3A9A0F974}" srcOrd="0" destOrd="0" presId="urn:microsoft.com/office/officeart/2005/8/layout/default"/>
    <dgm:cxn modelId="{F0EB63D3-7147-4D36-90F6-E34B8ABAFC09}" type="presParOf" srcId="{823F8294-8DB6-4671-B5FB-05A87FF3672A}" destId="{A69E9BA1-BD61-4384-AC38-BFDC6A67896C}" srcOrd="1" destOrd="0" presId="urn:microsoft.com/office/officeart/2005/8/layout/default"/>
    <dgm:cxn modelId="{173FEE81-AADF-4C52-8B2D-75D1D531A4A0}" type="presParOf" srcId="{823F8294-8DB6-4671-B5FB-05A87FF3672A}" destId="{4AADFD87-F6B8-4E3F-B604-09434FD7D2A4}" srcOrd="2" destOrd="0" presId="urn:microsoft.com/office/officeart/2005/8/layout/default"/>
    <dgm:cxn modelId="{6A25BF61-DA4B-4B82-AFC4-6B31C6D22078}" type="presParOf" srcId="{823F8294-8DB6-4671-B5FB-05A87FF3672A}" destId="{A12B338A-6F92-4446-B45B-6C156CBE7CF6}" srcOrd="3" destOrd="0" presId="urn:microsoft.com/office/officeart/2005/8/layout/default"/>
    <dgm:cxn modelId="{198DA7E3-A740-409F-AA6D-C6B1818F4435}" type="presParOf" srcId="{823F8294-8DB6-4671-B5FB-05A87FF3672A}" destId="{58C87C2D-9AC0-4DD3-AD88-7FA674D0D48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DA08C6-2025-45BF-ABFB-C84FBCCD8AEC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5BCF4DC8-029D-4476-A6E3-78895C20C68D}">
      <dgm:prSet/>
      <dgm:spPr/>
      <dgm:t>
        <a:bodyPr/>
        <a:lstStyle/>
        <a:p>
          <a:r>
            <a:rPr lang="zh-CN"/>
            <a:t>单线程</a:t>
          </a:r>
          <a:r>
            <a:rPr lang="en-US"/>
            <a:t>100</a:t>
          </a:r>
          <a:r>
            <a:rPr lang="zh-CN"/>
            <a:t>并发非阻塞</a:t>
          </a:r>
          <a:r>
            <a:rPr lang="en-US"/>
            <a:t>demo</a:t>
          </a:r>
          <a:endParaRPr lang="zh-CN"/>
        </a:p>
      </dgm:t>
    </dgm:pt>
    <dgm:pt modelId="{2B7FA0D0-AEE1-464B-A5DD-53187884B431}" type="parTrans" cxnId="{D88AC2B5-FFE1-4A68-8C51-A65936C54F0F}">
      <dgm:prSet/>
      <dgm:spPr/>
      <dgm:t>
        <a:bodyPr/>
        <a:lstStyle/>
        <a:p>
          <a:endParaRPr lang="zh-CN" altLang="en-US"/>
        </a:p>
      </dgm:t>
    </dgm:pt>
    <dgm:pt modelId="{AD1E3D43-25B7-4C36-AA34-1C1412545189}" type="sibTrans" cxnId="{D88AC2B5-FFE1-4A68-8C51-A65936C54F0F}">
      <dgm:prSet/>
      <dgm:spPr/>
      <dgm:t>
        <a:bodyPr/>
        <a:lstStyle/>
        <a:p>
          <a:endParaRPr lang="zh-CN" altLang="en-US"/>
        </a:p>
      </dgm:t>
    </dgm:pt>
    <dgm:pt modelId="{190491ED-AD37-44D4-863C-31F230FC6858}">
      <dgm:prSet/>
      <dgm:spPr/>
      <dgm:t>
        <a:bodyPr/>
        <a:lstStyle/>
        <a:p>
          <a:r>
            <a:rPr lang="en-US"/>
            <a:t>java nio</a:t>
          </a:r>
          <a:endParaRPr lang="zh-CN"/>
        </a:p>
      </dgm:t>
    </dgm:pt>
    <dgm:pt modelId="{8BABA2A5-DA8A-4809-90CD-E0E4F47797A3}" type="parTrans" cxnId="{DF8DFC23-105F-48D2-B300-872B66DEA1D4}">
      <dgm:prSet/>
      <dgm:spPr/>
      <dgm:t>
        <a:bodyPr/>
        <a:lstStyle/>
        <a:p>
          <a:endParaRPr lang="zh-CN" altLang="en-US"/>
        </a:p>
      </dgm:t>
    </dgm:pt>
    <dgm:pt modelId="{68E249E5-1AC7-4AF0-A73D-08B38C79FF7B}" type="sibTrans" cxnId="{DF8DFC23-105F-48D2-B300-872B66DEA1D4}">
      <dgm:prSet/>
      <dgm:spPr/>
      <dgm:t>
        <a:bodyPr/>
        <a:lstStyle/>
        <a:p>
          <a:endParaRPr lang="zh-CN" altLang="en-US"/>
        </a:p>
      </dgm:t>
    </dgm:pt>
    <dgm:pt modelId="{A00154F0-D3FC-45CF-91D0-CBC61BFB1C56}">
      <dgm:prSet/>
      <dgm:spPr/>
      <dgm:t>
        <a:bodyPr/>
        <a:lstStyle/>
        <a:p>
          <a:r>
            <a:rPr lang="en-US"/>
            <a:t>java nio2</a:t>
          </a:r>
          <a:endParaRPr lang="zh-CN"/>
        </a:p>
      </dgm:t>
    </dgm:pt>
    <dgm:pt modelId="{740B9DF2-B36C-4375-B248-7F10349C1C76}" type="parTrans" cxnId="{0EFDF9E7-F85C-4426-97E7-32C64AFA18CD}">
      <dgm:prSet/>
      <dgm:spPr/>
      <dgm:t>
        <a:bodyPr/>
        <a:lstStyle/>
        <a:p>
          <a:endParaRPr lang="zh-CN" altLang="en-US"/>
        </a:p>
      </dgm:t>
    </dgm:pt>
    <dgm:pt modelId="{F8456F58-7E54-4C59-A1BB-97413AA00A5F}" type="sibTrans" cxnId="{0EFDF9E7-F85C-4426-97E7-32C64AFA18CD}">
      <dgm:prSet/>
      <dgm:spPr/>
      <dgm:t>
        <a:bodyPr/>
        <a:lstStyle/>
        <a:p>
          <a:endParaRPr lang="zh-CN" altLang="en-US"/>
        </a:p>
      </dgm:t>
    </dgm:pt>
    <dgm:pt modelId="{CF32E37E-DB3C-4E8D-885E-C6D92C5937D1}">
      <dgm:prSet/>
      <dgm:spPr/>
      <dgm:t>
        <a:bodyPr/>
        <a:lstStyle/>
        <a:p>
          <a:r>
            <a:rPr lang="en-US"/>
            <a:t>jdk11 HttpClient</a:t>
          </a:r>
          <a:endParaRPr lang="zh-CN"/>
        </a:p>
      </dgm:t>
    </dgm:pt>
    <dgm:pt modelId="{8C318D6D-500B-49B9-8659-BE89063321E7}" type="parTrans" cxnId="{D22416EA-0F1A-401D-ABFC-E5C8ADEC6E24}">
      <dgm:prSet/>
      <dgm:spPr/>
      <dgm:t>
        <a:bodyPr/>
        <a:lstStyle/>
        <a:p>
          <a:endParaRPr lang="zh-CN" altLang="en-US"/>
        </a:p>
      </dgm:t>
    </dgm:pt>
    <dgm:pt modelId="{7053A22A-C8FE-4B3C-9788-24D960541467}" type="sibTrans" cxnId="{D22416EA-0F1A-401D-ABFC-E5C8ADEC6E24}">
      <dgm:prSet/>
      <dgm:spPr/>
      <dgm:t>
        <a:bodyPr/>
        <a:lstStyle/>
        <a:p>
          <a:endParaRPr lang="zh-CN" altLang="en-US"/>
        </a:p>
      </dgm:t>
    </dgm:pt>
    <dgm:pt modelId="{FA60F115-EB42-4B46-9C81-3C6F0BE2C48B}">
      <dgm:prSet/>
      <dgm:spPr/>
      <dgm:t>
        <a:bodyPr/>
        <a:lstStyle/>
        <a:p>
          <a:r>
            <a:rPr lang="zh-CN"/>
            <a:t>纯</a:t>
          </a:r>
          <a:r>
            <a:rPr lang="en-US"/>
            <a:t>Netty</a:t>
          </a:r>
          <a:endParaRPr lang="zh-CN"/>
        </a:p>
      </dgm:t>
    </dgm:pt>
    <dgm:pt modelId="{83429771-248A-4976-88BB-1EE7DFF49DCF}" type="parTrans" cxnId="{4CDD0392-8B85-4D4C-9AB2-BC4C1342677B}">
      <dgm:prSet/>
      <dgm:spPr/>
      <dgm:t>
        <a:bodyPr/>
        <a:lstStyle/>
        <a:p>
          <a:endParaRPr lang="zh-CN" altLang="en-US"/>
        </a:p>
      </dgm:t>
    </dgm:pt>
    <dgm:pt modelId="{84D7A9E8-F65D-4958-B6D2-00CC449B0F56}" type="sibTrans" cxnId="{4CDD0392-8B85-4D4C-9AB2-BC4C1342677B}">
      <dgm:prSet/>
      <dgm:spPr/>
      <dgm:t>
        <a:bodyPr/>
        <a:lstStyle/>
        <a:p>
          <a:endParaRPr lang="zh-CN" altLang="en-US"/>
        </a:p>
      </dgm:t>
    </dgm:pt>
    <dgm:pt modelId="{042D8F14-257B-489B-9553-EB3B5291A025}">
      <dgm:prSet/>
      <dgm:spPr/>
      <dgm:t>
        <a:bodyPr/>
        <a:lstStyle/>
        <a:p>
          <a:r>
            <a:rPr lang="en-US"/>
            <a:t>Spring WebFlux WebClient</a:t>
          </a:r>
          <a:endParaRPr lang="zh-CN"/>
        </a:p>
      </dgm:t>
    </dgm:pt>
    <dgm:pt modelId="{6BE572C3-ADF3-427A-990B-9E4C023E5E25}" type="parTrans" cxnId="{5A0E9052-938E-4577-B5A3-20EFC68008BC}">
      <dgm:prSet/>
      <dgm:spPr/>
      <dgm:t>
        <a:bodyPr/>
        <a:lstStyle/>
        <a:p>
          <a:endParaRPr lang="zh-CN" altLang="en-US"/>
        </a:p>
      </dgm:t>
    </dgm:pt>
    <dgm:pt modelId="{415BEC2C-5F4E-4239-BA5A-F42622B89224}" type="sibTrans" cxnId="{5A0E9052-938E-4577-B5A3-20EFC68008BC}">
      <dgm:prSet/>
      <dgm:spPr/>
      <dgm:t>
        <a:bodyPr/>
        <a:lstStyle/>
        <a:p>
          <a:endParaRPr lang="zh-CN" altLang="en-US"/>
        </a:p>
      </dgm:t>
    </dgm:pt>
    <dgm:pt modelId="{8275733E-B874-42B6-9409-8BA7A583EB3B}">
      <dgm:prSet/>
      <dgm:spPr/>
      <dgm:t>
        <a:bodyPr/>
        <a:lstStyle/>
        <a:p>
          <a:r>
            <a:rPr lang="en-US"/>
            <a:t>Vert.x HttpClient</a:t>
          </a:r>
          <a:endParaRPr lang="zh-CN"/>
        </a:p>
      </dgm:t>
    </dgm:pt>
    <dgm:pt modelId="{08ED4DDF-702F-436F-A7A7-FC60F7EADA1A}" type="parTrans" cxnId="{9A9D2875-2061-4C04-BDD8-274D7A57F17A}">
      <dgm:prSet/>
      <dgm:spPr/>
      <dgm:t>
        <a:bodyPr/>
        <a:lstStyle/>
        <a:p>
          <a:endParaRPr lang="zh-CN" altLang="en-US"/>
        </a:p>
      </dgm:t>
    </dgm:pt>
    <dgm:pt modelId="{092A756B-4A5B-43BA-9B9B-B4351E8FAB1F}" type="sibTrans" cxnId="{9A9D2875-2061-4C04-BDD8-274D7A57F17A}">
      <dgm:prSet/>
      <dgm:spPr/>
      <dgm:t>
        <a:bodyPr/>
        <a:lstStyle/>
        <a:p>
          <a:endParaRPr lang="zh-CN" altLang="en-US"/>
        </a:p>
      </dgm:t>
    </dgm:pt>
    <dgm:pt modelId="{BC2A7E46-86AA-4EA4-A988-5A7FB2439E5F}">
      <dgm:prSet/>
      <dgm:spPr/>
      <dgm:t>
        <a:bodyPr/>
        <a:lstStyle/>
        <a:p>
          <a:r>
            <a:rPr lang="en-US"/>
            <a:t>kotlin coroutine + ktor</a:t>
          </a:r>
          <a:endParaRPr lang="zh-CN"/>
        </a:p>
      </dgm:t>
    </dgm:pt>
    <dgm:pt modelId="{54D065DC-07A2-46CB-B73C-9B5C558B963F}" type="parTrans" cxnId="{D925C43D-FB5D-4906-9230-EA80E8B10C06}">
      <dgm:prSet/>
      <dgm:spPr/>
      <dgm:t>
        <a:bodyPr/>
        <a:lstStyle/>
        <a:p>
          <a:endParaRPr lang="zh-CN" altLang="en-US"/>
        </a:p>
      </dgm:t>
    </dgm:pt>
    <dgm:pt modelId="{22B8ACE6-04EC-42A9-B69B-CBDC37DEA0A2}" type="sibTrans" cxnId="{D925C43D-FB5D-4906-9230-EA80E8B10C06}">
      <dgm:prSet/>
      <dgm:spPr/>
      <dgm:t>
        <a:bodyPr/>
        <a:lstStyle/>
        <a:p>
          <a:endParaRPr lang="zh-CN" altLang="en-US"/>
        </a:p>
      </dgm:t>
    </dgm:pt>
    <dgm:pt modelId="{09251756-E96D-4A13-A1E1-E3DEBE7A635F}">
      <dgm:prSet/>
      <dgm:spPr/>
      <dgm:t>
        <a:bodyPr/>
        <a:lstStyle/>
        <a:p>
          <a:r>
            <a:rPr lang="en-US"/>
            <a:t>kotlin coroutine + cio</a:t>
          </a:r>
          <a:endParaRPr lang="zh-CN"/>
        </a:p>
      </dgm:t>
    </dgm:pt>
    <dgm:pt modelId="{AF464DBA-0FD9-44D3-804A-AB9A0112D3AC}" type="parTrans" cxnId="{A40C489C-631C-452B-B8E3-E8084D345B62}">
      <dgm:prSet/>
      <dgm:spPr/>
      <dgm:t>
        <a:bodyPr/>
        <a:lstStyle/>
        <a:p>
          <a:endParaRPr lang="zh-CN" altLang="en-US"/>
        </a:p>
      </dgm:t>
    </dgm:pt>
    <dgm:pt modelId="{899488AB-409E-4E81-9CF4-BB890DBED7E7}" type="sibTrans" cxnId="{A40C489C-631C-452B-B8E3-E8084D345B62}">
      <dgm:prSet/>
      <dgm:spPr/>
      <dgm:t>
        <a:bodyPr/>
        <a:lstStyle/>
        <a:p>
          <a:endParaRPr lang="zh-CN" altLang="en-US"/>
        </a:p>
      </dgm:t>
    </dgm:pt>
    <dgm:pt modelId="{36984BD1-B12B-4830-B72E-0DD689C99442}">
      <dgm:prSet/>
      <dgm:spPr/>
      <dgm:t>
        <a:bodyPr/>
        <a:lstStyle/>
        <a:p>
          <a:r>
            <a:rPr lang="en-US"/>
            <a:t>kotlin coroutine + webflux</a:t>
          </a:r>
          <a:endParaRPr lang="zh-CN"/>
        </a:p>
      </dgm:t>
    </dgm:pt>
    <dgm:pt modelId="{A3D1DABD-A2C4-45D2-8703-FAD08F6D4EED}" type="parTrans" cxnId="{64A3C9A4-AB9C-4C34-AEC9-9B77F114BE76}">
      <dgm:prSet/>
      <dgm:spPr/>
      <dgm:t>
        <a:bodyPr/>
        <a:lstStyle/>
        <a:p>
          <a:endParaRPr lang="zh-CN" altLang="en-US"/>
        </a:p>
      </dgm:t>
    </dgm:pt>
    <dgm:pt modelId="{9CECE218-429F-41A6-B449-4E37C6CB5A17}" type="sibTrans" cxnId="{64A3C9A4-AB9C-4C34-AEC9-9B77F114BE76}">
      <dgm:prSet/>
      <dgm:spPr/>
      <dgm:t>
        <a:bodyPr/>
        <a:lstStyle/>
        <a:p>
          <a:endParaRPr lang="zh-CN" altLang="en-US"/>
        </a:p>
      </dgm:t>
    </dgm:pt>
    <dgm:pt modelId="{6254AE5B-093D-4BBE-9FA8-BD0604A1A719}">
      <dgm:prSet/>
      <dgm:spPr/>
      <dgm:t>
        <a:bodyPr/>
        <a:lstStyle/>
        <a:p>
          <a:r>
            <a:rPr lang="en-US"/>
            <a:t>kotlin coroutine + nio2</a:t>
          </a:r>
          <a:endParaRPr lang="zh-CN"/>
        </a:p>
      </dgm:t>
    </dgm:pt>
    <dgm:pt modelId="{EF3942CE-46F3-4DC3-8C94-A85C3491B889}" type="parTrans" cxnId="{1B4808FC-5C00-4F17-896B-17681D3B435B}">
      <dgm:prSet/>
      <dgm:spPr/>
      <dgm:t>
        <a:bodyPr/>
        <a:lstStyle/>
        <a:p>
          <a:endParaRPr lang="zh-CN" altLang="en-US"/>
        </a:p>
      </dgm:t>
    </dgm:pt>
    <dgm:pt modelId="{0ACBD70C-CB72-4E58-BA50-BD4E3F698695}" type="sibTrans" cxnId="{1B4808FC-5C00-4F17-896B-17681D3B435B}">
      <dgm:prSet/>
      <dgm:spPr/>
      <dgm:t>
        <a:bodyPr/>
        <a:lstStyle/>
        <a:p>
          <a:endParaRPr lang="zh-CN" altLang="en-US"/>
        </a:p>
      </dgm:t>
    </dgm:pt>
    <dgm:pt modelId="{FAC88D22-635A-4357-8B87-DCDB3C105FB5}">
      <dgm:prSet/>
      <dgm:spPr/>
      <dgm:t>
        <a:bodyPr/>
        <a:lstStyle/>
        <a:p>
          <a:r>
            <a:rPr lang="en-US"/>
            <a:t>loom + hutool bio</a:t>
          </a:r>
          <a:r>
            <a:rPr lang="zh-CN"/>
            <a:t>；</a:t>
          </a:r>
        </a:p>
      </dgm:t>
    </dgm:pt>
    <dgm:pt modelId="{35AED453-7121-43ED-85EB-4A610225E7C5}" type="parTrans" cxnId="{D92F82D9-9FD4-4F69-A524-608F886DF58F}">
      <dgm:prSet/>
      <dgm:spPr/>
      <dgm:t>
        <a:bodyPr/>
        <a:lstStyle/>
        <a:p>
          <a:endParaRPr lang="zh-CN" altLang="en-US"/>
        </a:p>
      </dgm:t>
    </dgm:pt>
    <dgm:pt modelId="{FF7B2195-52B9-40C1-8D70-48B2DA2B5529}" type="sibTrans" cxnId="{D92F82D9-9FD4-4F69-A524-608F886DF58F}">
      <dgm:prSet/>
      <dgm:spPr/>
      <dgm:t>
        <a:bodyPr/>
        <a:lstStyle/>
        <a:p>
          <a:endParaRPr lang="zh-CN" altLang="en-US"/>
        </a:p>
      </dgm:t>
    </dgm:pt>
    <dgm:pt modelId="{C4A60679-A1BD-460B-B492-4285B4E534D8}">
      <dgm:prSet/>
      <dgm:spPr/>
      <dgm:t>
        <a:bodyPr/>
        <a:lstStyle/>
        <a:p>
          <a:r>
            <a:rPr lang="en-US"/>
            <a:t>bio</a:t>
          </a:r>
          <a:r>
            <a:rPr lang="zh-CN"/>
            <a:t>对照组</a:t>
          </a:r>
        </a:p>
      </dgm:t>
    </dgm:pt>
    <dgm:pt modelId="{0FB46BE8-E0A6-43F3-B106-69AFD9A47966}" type="parTrans" cxnId="{E24D32C6-45A7-4483-AAEC-3C16B9BFC4C1}">
      <dgm:prSet/>
      <dgm:spPr/>
      <dgm:t>
        <a:bodyPr/>
        <a:lstStyle/>
        <a:p>
          <a:endParaRPr lang="zh-CN" altLang="en-US"/>
        </a:p>
      </dgm:t>
    </dgm:pt>
    <dgm:pt modelId="{752E0D9D-484D-4FAE-B1FC-A69F2A68B016}" type="sibTrans" cxnId="{E24D32C6-45A7-4483-AAEC-3C16B9BFC4C1}">
      <dgm:prSet/>
      <dgm:spPr/>
      <dgm:t>
        <a:bodyPr/>
        <a:lstStyle/>
        <a:p>
          <a:endParaRPr lang="zh-CN" altLang="en-US"/>
        </a:p>
      </dgm:t>
    </dgm:pt>
    <dgm:pt modelId="{9CB6CF4D-7C8A-40ED-8BCE-8F9091C05411}">
      <dgm:prSet/>
      <dgm:spPr/>
      <dgm:t>
        <a:bodyPr/>
        <a:lstStyle/>
        <a:p>
          <a:r>
            <a:rPr lang="en-US"/>
            <a:t>java socket io</a:t>
          </a:r>
          <a:endParaRPr lang="zh-CN"/>
        </a:p>
      </dgm:t>
    </dgm:pt>
    <dgm:pt modelId="{60FC6B12-64AD-46C2-9E41-8D6FC0680B09}" type="parTrans" cxnId="{434C76A3-9922-4106-93C1-6DD72B405365}">
      <dgm:prSet/>
      <dgm:spPr/>
      <dgm:t>
        <a:bodyPr/>
        <a:lstStyle/>
        <a:p>
          <a:endParaRPr lang="zh-CN" altLang="en-US"/>
        </a:p>
      </dgm:t>
    </dgm:pt>
    <dgm:pt modelId="{7B32092E-BBCC-42AD-97A7-C166C8DD3C16}" type="sibTrans" cxnId="{434C76A3-9922-4106-93C1-6DD72B405365}">
      <dgm:prSet/>
      <dgm:spPr/>
      <dgm:t>
        <a:bodyPr/>
        <a:lstStyle/>
        <a:p>
          <a:endParaRPr lang="zh-CN" altLang="en-US"/>
        </a:p>
      </dgm:t>
    </dgm:pt>
    <dgm:pt modelId="{96767F52-DB44-4803-B4BD-E6BEC9F93937}">
      <dgm:prSet/>
      <dgm:spPr/>
      <dgm:t>
        <a:bodyPr/>
        <a:lstStyle/>
        <a:p>
          <a:r>
            <a:rPr lang="en-US"/>
            <a:t>hutool HttpUtil</a:t>
          </a:r>
          <a:endParaRPr lang="zh-CN"/>
        </a:p>
      </dgm:t>
    </dgm:pt>
    <dgm:pt modelId="{4894CBA2-76B0-4A62-80F1-D8CE91A9FE90}" type="parTrans" cxnId="{9902460D-5D12-4344-8E26-77C9DB62D300}">
      <dgm:prSet/>
      <dgm:spPr/>
      <dgm:t>
        <a:bodyPr/>
        <a:lstStyle/>
        <a:p>
          <a:endParaRPr lang="zh-CN" altLang="en-US"/>
        </a:p>
      </dgm:t>
    </dgm:pt>
    <dgm:pt modelId="{9B5E4A35-1DEC-4CE4-BEA9-30020DFF1990}" type="sibTrans" cxnId="{9902460D-5D12-4344-8E26-77C9DB62D300}">
      <dgm:prSet/>
      <dgm:spPr/>
      <dgm:t>
        <a:bodyPr/>
        <a:lstStyle/>
        <a:p>
          <a:endParaRPr lang="zh-CN" altLang="en-US"/>
        </a:p>
      </dgm:t>
    </dgm:pt>
    <dgm:pt modelId="{76761AF1-0BF8-4C3A-A02B-8FAC12637FA9}">
      <dgm:prSet/>
      <dgm:spPr/>
      <dgm:t>
        <a:bodyPr/>
        <a:lstStyle/>
        <a:p>
          <a:r>
            <a:rPr lang="en-US"/>
            <a:t>spring cloud feign</a:t>
          </a:r>
          <a:endParaRPr lang="zh-CN"/>
        </a:p>
      </dgm:t>
    </dgm:pt>
    <dgm:pt modelId="{92F77604-4833-488E-AB7F-972B711F3737}" type="parTrans" cxnId="{96A4F62E-C115-4C62-89D4-B7D693E899DA}">
      <dgm:prSet/>
      <dgm:spPr/>
      <dgm:t>
        <a:bodyPr/>
        <a:lstStyle/>
        <a:p>
          <a:endParaRPr lang="zh-CN" altLang="en-US"/>
        </a:p>
      </dgm:t>
    </dgm:pt>
    <dgm:pt modelId="{7AAD80BD-9DC8-4F3C-BD19-FDF366D3D00D}" type="sibTrans" cxnId="{96A4F62E-C115-4C62-89D4-B7D693E899DA}">
      <dgm:prSet/>
      <dgm:spPr/>
      <dgm:t>
        <a:bodyPr/>
        <a:lstStyle/>
        <a:p>
          <a:endParaRPr lang="zh-CN" altLang="en-US"/>
        </a:p>
      </dgm:t>
    </dgm:pt>
    <dgm:pt modelId="{FBE848FF-0A14-4DE1-9042-B69FF90CE542}" type="pres">
      <dgm:prSet presAssocID="{C4DA08C6-2025-45BF-ABFB-C84FBCCD8AEC}" presName="diagram" presStyleCnt="0">
        <dgm:presLayoutVars>
          <dgm:dir/>
          <dgm:animLvl val="lvl"/>
          <dgm:resizeHandles val="exact"/>
        </dgm:presLayoutVars>
      </dgm:prSet>
      <dgm:spPr/>
    </dgm:pt>
    <dgm:pt modelId="{0425D4DF-C288-4789-A908-F9F0786B8E2A}" type="pres">
      <dgm:prSet presAssocID="{5BCF4DC8-029D-4476-A6E3-78895C20C68D}" presName="compNode" presStyleCnt="0"/>
      <dgm:spPr/>
    </dgm:pt>
    <dgm:pt modelId="{6E6D3171-683F-4BD1-BF3D-687FD71C7F1E}" type="pres">
      <dgm:prSet presAssocID="{5BCF4DC8-029D-4476-A6E3-78895C20C68D}" presName="childRect" presStyleLbl="bgAcc1" presStyleIdx="0" presStyleCnt="2">
        <dgm:presLayoutVars>
          <dgm:bulletEnabled val="1"/>
        </dgm:presLayoutVars>
      </dgm:prSet>
      <dgm:spPr/>
    </dgm:pt>
    <dgm:pt modelId="{01771E96-C3D1-47B7-A1E6-DE31EF8E387B}" type="pres">
      <dgm:prSet presAssocID="{5BCF4DC8-029D-4476-A6E3-78895C20C68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0A69301-62F5-45DD-AAA8-F64D66EBF591}" type="pres">
      <dgm:prSet presAssocID="{5BCF4DC8-029D-4476-A6E3-78895C20C68D}" presName="parentRect" presStyleLbl="alignNode1" presStyleIdx="0" presStyleCnt="2"/>
      <dgm:spPr/>
    </dgm:pt>
    <dgm:pt modelId="{12B7C4B9-B102-49EB-8C4D-EDA349FF56A1}" type="pres">
      <dgm:prSet presAssocID="{5BCF4DC8-029D-4476-A6E3-78895C20C68D}" presName="adorn" presStyleLbl="fgAccFollowNode1" presStyleIdx="0" presStyleCnt="2"/>
      <dgm:spPr/>
    </dgm:pt>
    <dgm:pt modelId="{2E89DB81-49A9-4611-A025-B6C779122C44}" type="pres">
      <dgm:prSet presAssocID="{AD1E3D43-25B7-4C36-AA34-1C1412545189}" presName="sibTrans" presStyleLbl="sibTrans2D1" presStyleIdx="0" presStyleCnt="0"/>
      <dgm:spPr/>
    </dgm:pt>
    <dgm:pt modelId="{CE37BBD2-B51A-4BB1-AA4B-87CCEB16353C}" type="pres">
      <dgm:prSet presAssocID="{C4A60679-A1BD-460B-B492-4285B4E534D8}" presName="compNode" presStyleCnt="0"/>
      <dgm:spPr/>
    </dgm:pt>
    <dgm:pt modelId="{2959FE46-CAB2-4712-BDF6-AE6907A65163}" type="pres">
      <dgm:prSet presAssocID="{C4A60679-A1BD-460B-B492-4285B4E534D8}" presName="childRect" presStyleLbl="bgAcc1" presStyleIdx="1" presStyleCnt="2">
        <dgm:presLayoutVars>
          <dgm:bulletEnabled val="1"/>
        </dgm:presLayoutVars>
      </dgm:prSet>
      <dgm:spPr/>
    </dgm:pt>
    <dgm:pt modelId="{C3ACD5BC-4F10-4D49-BCE4-4A77D0A87244}" type="pres">
      <dgm:prSet presAssocID="{C4A60679-A1BD-460B-B492-4285B4E534D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DECFB51-BB84-4648-ADEE-B89E9850FED7}" type="pres">
      <dgm:prSet presAssocID="{C4A60679-A1BD-460B-B492-4285B4E534D8}" presName="parentRect" presStyleLbl="alignNode1" presStyleIdx="1" presStyleCnt="2"/>
      <dgm:spPr/>
    </dgm:pt>
    <dgm:pt modelId="{FDEFFA5A-8F89-405A-A3CF-9863D9467A1D}" type="pres">
      <dgm:prSet presAssocID="{C4A60679-A1BD-460B-B492-4285B4E534D8}" presName="adorn" presStyleLbl="fgAccFollowNode1" presStyleIdx="1" presStyleCnt="2"/>
      <dgm:spPr/>
    </dgm:pt>
  </dgm:ptLst>
  <dgm:cxnLst>
    <dgm:cxn modelId="{CC370708-9D10-4FAC-83BB-CB7F56E3F02C}" type="presOf" srcId="{AD1E3D43-25B7-4C36-AA34-1C1412545189}" destId="{2E89DB81-49A9-4611-A025-B6C779122C44}" srcOrd="0" destOrd="0" presId="urn:microsoft.com/office/officeart/2005/8/layout/bList2"/>
    <dgm:cxn modelId="{9902460D-5D12-4344-8E26-77C9DB62D300}" srcId="{C4A60679-A1BD-460B-B492-4285B4E534D8}" destId="{96767F52-DB44-4803-B4BD-E6BEC9F93937}" srcOrd="1" destOrd="0" parTransId="{4894CBA2-76B0-4A62-80F1-D8CE91A9FE90}" sibTransId="{9B5E4A35-1DEC-4CE4-BEA9-30020DFF1990}"/>
    <dgm:cxn modelId="{DF8DFC23-105F-48D2-B300-872B66DEA1D4}" srcId="{5BCF4DC8-029D-4476-A6E3-78895C20C68D}" destId="{190491ED-AD37-44D4-863C-31F230FC6858}" srcOrd="0" destOrd="0" parTransId="{8BABA2A5-DA8A-4809-90CD-E0E4F47797A3}" sibTransId="{68E249E5-1AC7-4AF0-A73D-08B38C79FF7B}"/>
    <dgm:cxn modelId="{96A4F62E-C115-4C62-89D4-B7D693E899DA}" srcId="{C4A60679-A1BD-460B-B492-4285B4E534D8}" destId="{76761AF1-0BF8-4C3A-A02B-8FAC12637FA9}" srcOrd="2" destOrd="0" parTransId="{92F77604-4833-488E-AB7F-972B711F3737}" sibTransId="{7AAD80BD-9DC8-4F3C-BD19-FDF366D3D00D}"/>
    <dgm:cxn modelId="{D925C43D-FB5D-4906-9230-EA80E8B10C06}" srcId="{5BCF4DC8-029D-4476-A6E3-78895C20C68D}" destId="{BC2A7E46-86AA-4EA4-A988-5A7FB2439E5F}" srcOrd="6" destOrd="0" parTransId="{54D065DC-07A2-46CB-B73C-9B5C558B963F}" sibTransId="{22B8ACE6-04EC-42A9-B69B-CBDC37DEA0A2}"/>
    <dgm:cxn modelId="{192B5A61-CFD9-4F4C-BCA5-6D6C65438510}" type="presOf" srcId="{6254AE5B-093D-4BBE-9FA8-BD0604A1A719}" destId="{6E6D3171-683F-4BD1-BF3D-687FD71C7F1E}" srcOrd="0" destOrd="9" presId="urn:microsoft.com/office/officeart/2005/8/layout/bList2"/>
    <dgm:cxn modelId="{18F05549-D860-44D9-9E71-6FF63A8E3FE5}" type="presOf" srcId="{042D8F14-257B-489B-9553-EB3B5291A025}" destId="{6E6D3171-683F-4BD1-BF3D-687FD71C7F1E}" srcOrd="0" destOrd="4" presId="urn:microsoft.com/office/officeart/2005/8/layout/bList2"/>
    <dgm:cxn modelId="{E00E3D70-51A9-406C-A838-4582C87A2CB2}" type="presOf" srcId="{5BCF4DC8-029D-4476-A6E3-78895C20C68D}" destId="{01771E96-C3D1-47B7-A1E6-DE31EF8E387B}" srcOrd="0" destOrd="0" presId="urn:microsoft.com/office/officeart/2005/8/layout/bList2"/>
    <dgm:cxn modelId="{5A0E9052-938E-4577-B5A3-20EFC68008BC}" srcId="{5BCF4DC8-029D-4476-A6E3-78895C20C68D}" destId="{042D8F14-257B-489B-9553-EB3B5291A025}" srcOrd="4" destOrd="0" parTransId="{6BE572C3-ADF3-427A-990B-9E4C023E5E25}" sibTransId="{415BEC2C-5F4E-4239-BA5A-F42622B89224}"/>
    <dgm:cxn modelId="{E04C8F54-3C6B-4E30-AF2B-F74BE8C23508}" type="presOf" srcId="{76761AF1-0BF8-4C3A-A02B-8FAC12637FA9}" destId="{2959FE46-CAB2-4712-BDF6-AE6907A65163}" srcOrd="0" destOrd="2" presId="urn:microsoft.com/office/officeart/2005/8/layout/bList2"/>
    <dgm:cxn modelId="{D6049474-3337-49CC-9D7E-799292022A20}" type="presOf" srcId="{C4A60679-A1BD-460B-B492-4285B4E534D8}" destId="{C3ACD5BC-4F10-4D49-BCE4-4A77D0A87244}" srcOrd="0" destOrd="0" presId="urn:microsoft.com/office/officeart/2005/8/layout/bList2"/>
    <dgm:cxn modelId="{9A9D2875-2061-4C04-BDD8-274D7A57F17A}" srcId="{5BCF4DC8-029D-4476-A6E3-78895C20C68D}" destId="{8275733E-B874-42B6-9409-8BA7A583EB3B}" srcOrd="5" destOrd="0" parTransId="{08ED4DDF-702F-436F-A7A7-FC60F7EADA1A}" sibTransId="{092A756B-4A5B-43BA-9B9B-B4351E8FAB1F}"/>
    <dgm:cxn modelId="{86C07356-57EC-4D75-928A-9FC9B7F8BC34}" type="presOf" srcId="{190491ED-AD37-44D4-863C-31F230FC6858}" destId="{6E6D3171-683F-4BD1-BF3D-687FD71C7F1E}" srcOrd="0" destOrd="0" presId="urn:microsoft.com/office/officeart/2005/8/layout/bList2"/>
    <dgm:cxn modelId="{15CF7856-0E39-4725-A96D-BE0263E31583}" type="presOf" srcId="{A00154F0-D3FC-45CF-91D0-CBC61BFB1C56}" destId="{6E6D3171-683F-4BD1-BF3D-687FD71C7F1E}" srcOrd="0" destOrd="1" presId="urn:microsoft.com/office/officeart/2005/8/layout/bList2"/>
    <dgm:cxn modelId="{A2C6EB59-F934-4D29-9623-A954A43E70EE}" type="presOf" srcId="{C4A60679-A1BD-460B-B492-4285B4E534D8}" destId="{8DECFB51-BB84-4648-ADEE-B89E9850FED7}" srcOrd="1" destOrd="0" presId="urn:microsoft.com/office/officeart/2005/8/layout/bList2"/>
    <dgm:cxn modelId="{C7288F5A-DC44-4688-B26F-6BE4BA60368D}" type="presOf" srcId="{96767F52-DB44-4803-B4BD-E6BEC9F93937}" destId="{2959FE46-CAB2-4712-BDF6-AE6907A65163}" srcOrd="0" destOrd="1" presId="urn:microsoft.com/office/officeart/2005/8/layout/bList2"/>
    <dgm:cxn modelId="{3DC8F78E-80F8-4D62-8DC8-AEA46AD2AEDF}" type="presOf" srcId="{9CB6CF4D-7C8A-40ED-8BCE-8F9091C05411}" destId="{2959FE46-CAB2-4712-BDF6-AE6907A65163}" srcOrd="0" destOrd="0" presId="urn:microsoft.com/office/officeart/2005/8/layout/bList2"/>
    <dgm:cxn modelId="{4CDD0392-8B85-4D4C-9AB2-BC4C1342677B}" srcId="{5BCF4DC8-029D-4476-A6E3-78895C20C68D}" destId="{FA60F115-EB42-4B46-9C81-3C6F0BE2C48B}" srcOrd="3" destOrd="0" parTransId="{83429771-248A-4976-88BB-1EE7DFF49DCF}" sibTransId="{84D7A9E8-F65D-4958-B6D2-00CC449B0F56}"/>
    <dgm:cxn modelId="{84D8D792-8EF2-44B6-8BAE-83F46E3B0DEF}" type="presOf" srcId="{CF32E37E-DB3C-4E8D-885E-C6D92C5937D1}" destId="{6E6D3171-683F-4BD1-BF3D-687FD71C7F1E}" srcOrd="0" destOrd="2" presId="urn:microsoft.com/office/officeart/2005/8/layout/bList2"/>
    <dgm:cxn modelId="{3E34CD96-56F9-44A2-8624-F36E0B0621D7}" type="presOf" srcId="{FAC88D22-635A-4357-8B87-DCDB3C105FB5}" destId="{6E6D3171-683F-4BD1-BF3D-687FD71C7F1E}" srcOrd="0" destOrd="10" presId="urn:microsoft.com/office/officeart/2005/8/layout/bList2"/>
    <dgm:cxn modelId="{A40C489C-631C-452B-B8E3-E8084D345B62}" srcId="{5BCF4DC8-029D-4476-A6E3-78895C20C68D}" destId="{09251756-E96D-4A13-A1E1-E3DEBE7A635F}" srcOrd="7" destOrd="0" parTransId="{AF464DBA-0FD9-44D3-804A-AB9A0112D3AC}" sibTransId="{899488AB-409E-4E81-9CF4-BB890DBED7E7}"/>
    <dgm:cxn modelId="{32D798A1-6888-44A0-9106-5CA4CE44CBE5}" type="presOf" srcId="{C4DA08C6-2025-45BF-ABFB-C84FBCCD8AEC}" destId="{FBE848FF-0A14-4DE1-9042-B69FF90CE542}" srcOrd="0" destOrd="0" presId="urn:microsoft.com/office/officeart/2005/8/layout/bList2"/>
    <dgm:cxn modelId="{434C76A3-9922-4106-93C1-6DD72B405365}" srcId="{C4A60679-A1BD-460B-B492-4285B4E534D8}" destId="{9CB6CF4D-7C8A-40ED-8BCE-8F9091C05411}" srcOrd="0" destOrd="0" parTransId="{60FC6B12-64AD-46C2-9E41-8D6FC0680B09}" sibTransId="{7B32092E-BBCC-42AD-97A7-C166C8DD3C16}"/>
    <dgm:cxn modelId="{64A3C9A4-AB9C-4C34-AEC9-9B77F114BE76}" srcId="{5BCF4DC8-029D-4476-A6E3-78895C20C68D}" destId="{36984BD1-B12B-4830-B72E-0DD689C99442}" srcOrd="8" destOrd="0" parTransId="{A3D1DABD-A2C4-45D2-8703-FAD08F6D4EED}" sibTransId="{9CECE218-429F-41A6-B449-4E37C6CB5A17}"/>
    <dgm:cxn modelId="{5FBA0EAB-D33F-42AA-A433-72897FD001C6}" type="presOf" srcId="{5BCF4DC8-029D-4476-A6E3-78895C20C68D}" destId="{E0A69301-62F5-45DD-AAA8-F64D66EBF591}" srcOrd="1" destOrd="0" presId="urn:microsoft.com/office/officeart/2005/8/layout/bList2"/>
    <dgm:cxn modelId="{161616AC-A6C1-4BE5-A0F6-76EE13BBF649}" type="presOf" srcId="{BC2A7E46-86AA-4EA4-A988-5A7FB2439E5F}" destId="{6E6D3171-683F-4BD1-BF3D-687FD71C7F1E}" srcOrd="0" destOrd="6" presId="urn:microsoft.com/office/officeart/2005/8/layout/bList2"/>
    <dgm:cxn modelId="{C41449B3-6470-4B6A-94E0-41524F21F4FE}" type="presOf" srcId="{36984BD1-B12B-4830-B72E-0DD689C99442}" destId="{6E6D3171-683F-4BD1-BF3D-687FD71C7F1E}" srcOrd="0" destOrd="8" presId="urn:microsoft.com/office/officeart/2005/8/layout/bList2"/>
    <dgm:cxn modelId="{D88AC2B5-FFE1-4A68-8C51-A65936C54F0F}" srcId="{C4DA08C6-2025-45BF-ABFB-C84FBCCD8AEC}" destId="{5BCF4DC8-029D-4476-A6E3-78895C20C68D}" srcOrd="0" destOrd="0" parTransId="{2B7FA0D0-AEE1-464B-A5DD-53187884B431}" sibTransId="{AD1E3D43-25B7-4C36-AA34-1C1412545189}"/>
    <dgm:cxn modelId="{E24D32C6-45A7-4483-AAEC-3C16B9BFC4C1}" srcId="{C4DA08C6-2025-45BF-ABFB-C84FBCCD8AEC}" destId="{C4A60679-A1BD-460B-B492-4285B4E534D8}" srcOrd="1" destOrd="0" parTransId="{0FB46BE8-E0A6-43F3-B106-69AFD9A47966}" sibTransId="{752E0D9D-484D-4FAE-B1FC-A69F2A68B016}"/>
    <dgm:cxn modelId="{D92F82D9-9FD4-4F69-A524-608F886DF58F}" srcId="{5BCF4DC8-029D-4476-A6E3-78895C20C68D}" destId="{FAC88D22-635A-4357-8B87-DCDB3C105FB5}" srcOrd="10" destOrd="0" parTransId="{35AED453-7121-43ED-85EB-4A610225E7C5}" sibTransId="{FF7B2195-52B9-40C1-8D70-48B2DA2B5529}"/>
    <dgm:cxn modelId="{DB3F89E6-1854-42D8-B0AA-653C97C0F4BD}" type="presOf" srcId="{FA60F115-EB42-4B46-9C81-3C6F0BE2C48B}" destId="{6E6D3171-683F-4BD1-BF3D-687FD71C7F1E}" srcOrd="0" destOrd="3" presId="urn:microsoft.com/office/officeart/2005/8/layout/bList2"/>
    <dgm:cxn modelId="{0EFDF9E7-F85C-4426-97E7-32C64AFA18CD}" srcId="{5BCF4DC8-029D-4476-A6E3-78895C20C68D}" destId="{A00154F0-D3FC-45CF-91D0-CBC61BFB1C56}" srcOrd="1" destOrd="0" parTransId="{740B9DF2-B36C-4375-B248-7F10349C1C76}" sibTransId="{F8456F58-7E54-4C59-A1BB-97413AA00A5F}"/>
    <dgm:cxn modelId="{F337C5E8-45EE-41A6-A841-AA93E6E858BC}" type="presOf" srcId="{8275733E-B874-42B6-9409-8BA7A583EB3B}" destId="{6E6D3171-683F-4BD1-BF3D-687FD71C7F1E}" srcOrd="0" destOrd="5" presId="urn:microsoft.com/office/officeart/2005/8/layout/bList2"/>
    <dgm:cxn modelId="{D22416EA-0F1A-401D-ABFC-E5C8ADEC6E24}" srcId="{5BCF4DC8-029D-4476-A6E3-78895C20C68D}" destId="{CF32E37E-DB3C-4E8D-885E-C6D92C5937D1}" srcOrd="2" destOrd="0" parTransId="{8C318D6D-500B-49B9-8659-BE89063321E7}" sibTransId="{7053A22A-C8FE-4B3C-9788-24D960541467}"/>
    <dgm:cxn modelId="{EF7E3DF5-D6A3-481D-98E3-A06B76A749C2}" type="presOf" srcId="{09251756-E96D-4A13-A1E1-E3DEBE7A635F}" destId="{6E6D3171-683F-4BD1-BF3D-687FD71C7F1E}" srcOrd="0" destOrd="7" presId="urn:microsoft.com/office/officeart/2005/8/layout/bList2"/>
    <dgm:cxn modelId="{1B4808FC-5C00-4F17-896B-17681D3B435B}" srcId="{5BCF4DC8-029D-4476-A6E3-78895C20C68D}" destId="{6254AE5B-093D-4BBE-9FA8-BD0604A1A719}" srcOrd="9" destOrd="0" parTransId="{EF3942CE-46F3-4DC3-8C94-A85C3491B889}" sibTransId="{0ACBD70C-CB72-4E58-BA50-BD4E3F698695}"/>
    <dgm:cxn modelId="{C3612EC0-863F-4855-B8AF-5E3719F86D44}" type="presParOf" srcId="{FBE848FF-0A14-4DE1-9042-B69FF90CE542}" destId="{0425D4DF-C288-4789-A908-F9F0786B8E2A}" srcOrd="0" destOrd="0" presId="urn:microsoft.com/office/officeart/2005/8/layout/bList2"/>
    <dgm:cxn modelId="{DD69AEE8-80C5-4093-8235-2D29E13ACED9}" type="presParOf" srcId="{0425D4DF-C288-4789-A908-F9F0786B8E2A}" destId="{6E6D3171-683F-4BD1-BF3D-687FD71C7F1E}" srcOrd="0" destOrd="0" presId="urn:microsoft.com/office/officeart/2005/8/layout/bList2"/>
    <dgm:cxn modelId="{8D6B2B14-2391-43BD-A3F6-7170238765E3}" type="presParOf" srcId="{0425D4DF-C288-4789-A908-F9F0786B8E2A}" destId="{01771E96-C3D1-47B7-A1E6-DE31EF8E387B}" srcOrd="1" destOrd="0" presId="urn:microsoft.com/office/officeart/2005/8/layout/bList2"/>
    <dgm:cxn modelId="{E4D96867-2DEB-451A-AE05-E770659CD9E7}" type="presParOf" srcId="{0425D4DF-C288-4789-A908-F9F0786B8E2A}" destId="{E0A69301-62F5-45DD-AAA8-F64D66EBF591}" srcOrd="2" destOrd="0" presId="urn:microsoft.com/office/officeart/2005/8/layout/bList2"/>
    <dgm:cxn modelId="{AD179B73-E74E-4A4C-B87D-A6212695E4A1}" type="presParOf" srcId="{0425D4DF-C288-4789-A908-F9F0786B8E2A}" destId="{12B7C4B9-B102-49EB-8C4D-EDA349FF56A1}" srcOrd="3" destOrd="0" presId="urn:microsoft.com/office/officeart/2005/8/layout/bList2"/>
    <dgm:cxn modelId="{8C45D63A-686F-4D58-8594-1D6397DE66D3}" type="presParOf" srcId="{FBE848FF-0A14-4DE1-9042-B69FF90CE542}" destId="{2E89DB81-49A9-4611-A025-B6C779122C44}" srcOrd="1" destOrd="0" presId="urn:microsoft.com/office/officeart/2005/8/layout/bList2"/>
    <dgm:cxn modelId="{BB5005E5-DFF6-4590-938C-D0B37C5E0933}" type="presParOf" srcId="{FBE848FF-0A14-4DE1-9042-B69FF90CE542}" destId="{CE37BBD2-B51A-4BB1-AA4B-87CCEB16353C}" srcOrd="2" destOrd="0" presId="urn:microsoft.com/office/officeart/2005/8/layout/bList2"/>
    <dgm:cxn modelId="{CFD5AB15-3117-434B-B94B-B4F2BBBAB9A4}" type="presParOf" srcId="{CE37BBD2-B51A-4BB1-AA4B-87CCEB16353C}" destId="{2959FE46-CAB2-4712-BDF6-AE6907A65163}" srcOrd="0" destOrd="0" presId="urn:microsoft.com/office/officeart/2005/8/layout/bList2"/>
    <dgm:cxn modelId="{0DD9B785-9185-4C63-B289-38B8A9201CF2}" type="presParOf" srcId="{CE37BBD2-B51A-4BB1-AA4B-87CCEB16353C}" destId="{C3ACD5BC-4F10-4D49-BCE4-4A77D0A87244}" srcOrd="1" destOrd="0" presId="urn:microsoft.com/office/officeart/2005/8/layout/bList2"/>
    <dgm:cxn modelId="{D083BF31-C3FF-4B3A-B0AC-D8BEEF488D29}" type="presParOf" srcId="{CE37BBD2-B51A-4BB1-AA4B-87CCEB16353C}" destId="{8DECFB51-BB84-4648-ADEE-B89E9850FED7}" srcOrd="2" destOrd="0" presId="urn:microsoft.com/office/officeart/2005/8/layout/bList2"/>
    <dgm:cxn modelId="{55A36D35-6065-4B10-9BA9-9B7FFFE8FFEF}" type="presParOf" srcId="{CE37BBD2-B51A-4BB1-AA4B-87CCEB16353C}" destId="{FDEFFA5A-8F89-405A-A3CF-9863D9467A1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59FC6-7E16-4E37-AE19-470E1F10185C}">
      <dsp:nvSpPr>
        <dsp:cNvPr id="0" name=""/>
        <dsp:cNvSpPr/>
      </dsp:nvSpPr>
      <dsp:spPr>
        <a:xfrm>
          <a:off x="0" y="20567"/>
          <a:ext cx="9601196" cy="754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一、简介</a:t>
          </a:r>
        </a:p>
      </dsp:txBody>
      <dsp:txXfrm>
        <a:off x="36839" y="57406"/>
        <a:ext cx="9527518" cy="680971"/>
      </dsp:txXfrm>
    </dsp:sp>
    <dsp:sp modelId="{96B3A116-0651-4B3B-9D66-D5D16AC7AFED}">
      <dsp:nvSpPr>
        <dsp:cNvPr id="0" name=""/>
        <dsp:cNvSpPr/>
      </dsp:nvSpPr>
      <dsp:spPr>
        <a:xfrm>
          <a:off x="0" y="861617"/>
          <a:ext cx="9601196" cy="754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二、</a:t>
          </a:r>
          <a:r>
            <a:rPr lang="en-US" sz="3000" kern="1200"/>
            <a:t>Demo</a:t>
          </a:r>
          <a:r>
            <a:rPr lang="zh-CN" sz="3000" kern="1200"/>
            <a:t>代码实现</a:t>
          </a:r>
        </a:p>
      </dsp:txBody>
      <dsp:txXfrm>
        <a:off x="36839" y="898456"/>
        <a:ext cx="9527518" cy="680971"/>
      </dsp:txXfrm>
    </dsp:sp>
    <dsp:sp modelId="{BF5E20D7-71E4-41C7-925B-EF77AAB9026E}">
      <dsp:nvSpPr>
        <dsp:cNvPr id="0" name=""/>
        <dsp:cNvSpPr/>
      </dsp:nvSpPr>
      <dsp:spPr>
        <a:xfrm>
          <a:off x="0" y="1702667"/>
          <a:ext cx="9601196" cy="754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三、</a:t>
          </a:r>
          <a:r>
            <a:rPr lang="en-US" sz="3000" kern="1200"/>
            <a:t>NIO</a:t>
          </a:r>
          <a:r>
            <a:rPr lang="zh-CN" sz="3000" kern="1200"/>
            <a:t>的几个误区</a:t>
          </a:r>
        </a:p>
      </dsp:txBody>
      <dsp:txXfrm>
        <a:off x="36839" y="1739506"/>
        <a:ext cx="9527518" cy="680971"/>
      </dsp:txXfrm>
    </dsp:sp>
    <dsp:sp modelId="{E8D66571-39AE-4254-B864-7DEA9243F40C}">
      <dsp:nvSpPr>
        <dsp:cNvPr id="0" name=""/>
        <dsp:cNvSpPr/>
      </dsp:nvSpPr>
      <dsp:spPr>
        <a:xfrm>
          <a:off x="0" y="2543718"/>
          <a:ext cx="9601196" cy="754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四、</a:t>
          </a:r>
          <a:r>
            <a:rPr lang="zh-CN" altLang="en-US" sz="3000" kern="1200" dirty="0"/>
            <a:t>未来展望</a:t>
          </a:r>
          <a:endParaRPr lang="zh-CN" sz="3000" kern="1200" dirty="0"/>
        </a:p>
      </dsp:txBody>
      <dsp:txXfrm>
        <a:off x="36839" y="2580557"/>
        <a:ext cx="9527518" cy="680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38B09-0280-4404-8652-04C3A9A0F974}">
      <dsp:nvSpPr>
        <dsp:cNvPr id="0" name=""/>
        <dsp:cNvSpPr/>
      </dsp:nvSpPr>
      <dsp:spPr>
        <a:xfrm>
          <a:off x="0" y="324113"/>
          <a:ext cx="2549590" cy="15297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简介</a:t>
          </a:r>
        </a:p>
      </dsp:txBody>
      <dsp:txXfrm>
        <a:off x="0" y="324113"/>
        <a:ext cx="2549590" cy="1529754"/>
      </dsp:txXfrm>
    </dsp:sp>
    <dsp:sp modelId="{4AADFD87-F6B8-4E3F-B604-09434FD7D2A4}">
      <dsp:nvSpPr>
        <dsp:cNvPr id="0" name=""/>
        <dsp:cNvSpPr/>
      </dsp:nvSpPr>
      <dsp:spPr>
        <a:xfrm>
          <a:off x="2804549" y="324113"/>
          <a:ext cx="2549590" cy="15297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效果</a:t>
          </a:r>
        </a:p>
      </dsp:txBody>
      <dsp:txXfrm>
        <a:off x="2804549" y="324113"/>
        <a:ext cx="2549590" cy="1529754"/>
      </dsp:txXfrm>
    </dsp:sp>
    <dsp:sp modelId="{58C87C2D-9AC0-4DD3-AD88-7FA674D0D483}">
      <dsp:nvSpPr>
        <dsp:cNvPr id="0" name=""/>
        <dsp:cNvSpPr/>
      </dsp:nvSpPr>
      <dsp:spPr>
        <a:xfrm>
          <a:off x="5609099" y="324113"/>
          <a:ext cx="2549590" cy="1529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要求</a:t>
          </a:r>
        </a:p>
      </dsp:txBody>
      <dsp:txXfrm>
        <a:off x="5609099" y="324113"/>
        <a:ext cx="2549590" cy="1529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3171-683F-4BD1-BF3D-687FD71C7F1E}">
      <dsp:nvSpPr>
        <dsp:cNvPr id="0" name=""/>
        <dsp:cNvSpPr/>
      </dsp:nvSpPr>
      <dsp:spPr>
        <a:xfrm>
          <a:off x="1547636" y="1789"/>
          <a:ext cx="2889289" cy="21567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java nio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java nio2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jdk11 HttpClient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100" kern="1200"/>
            <a:t>纯</a:t>
          </a:r>
          <a:r>
            <a:rPr lang="en-US" sz="1100" kern="1200"/>
            <a:t>Netty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Spring WebFlux WebClient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Vert.x HttpClient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kotlin coroutine + ktor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kotlin coroutine + cio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kotlin coroutine + webflux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kotlin coroutine + nio2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loom + hutool bio</a:t>
          </a:r>
          <a:r>
            <a:rPr lang="zh-CN" sz="1100" kern="1200"/>
            <a:t>；</a:t>
          </a:r>
        </a:p>
      </dsp:txBody>
      <dsp:txXfrm>
        <a:off x="1598172" y="52325"/>
        <a:ext cx="2788217" cy="2106257"/>
      </dsp:txXfrm>
    </dsp:sp>
    <dsp:sp modelId="{E0A69301-62F5-45DD-AAA8-F64D66EBF591}">
      <dsp:nvSpPr>
        <dsp:cNvPr id="0" name=""/>
        <dsp:cNvSpPr/>
      </dsp:nvSpPr>
      <dsp:spPr>
        <a:xfrm>
          <a:off x="1547636" y="2158582"/>
          <a:ext cx="2889289" cy="9274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单线程</a:t>
          </a:r>
          <a:r>
            <a:rPr lang="en-US" sz="2300" kern="1200"/>
            <a:t>100</a:t>
          </a:r>
          <a:r>
            <a:rPr lang="zh-CN" sz="2300" kern="1200"/>
            <a:t>并发非阻塞</a:t>
          </a:r>
          <a:r>
            <a:rPr lang="en-US" sz="2300" kern="1200"/>
            <a:t>demo</a:t>
          </a:r>
          <a:endParaRPr lang="zh-CN" sz="2300" kern="1200"/>
        </a:p>
      </dsp:txBody>
      <dsp:txXfrm>
        <a:off x="1547636" y="2158582"/>
        <a:ext cx="2034711" cy="927421"/>
      </dsp:txXfrm>
    </dsp:sp>
    <dsp:sp modelId="{12B7C4B9-B102-49EB-8C4D-EDA349FF56A1}">
      <dsp:nvSpPr>
        <dsp:cNvPr id="0" name=""/>
        <dsp:cNvSpPr/>
      </dsp:nvSpPr>
      <dsp:spPr>
        <a:xfrm>
          <a:off x="3664080" y="2305895"/>
          <a:ext cx="1011251" cy="1011251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9FE46-CAB2-4712-BDF6-AE6907A65163}">
      <dsp:nvSpPr>
        <dsp:cNvPr id="0" name=""/>
        <dsp:cNvSpPr/>
      </dsp:nvSpPr>
      <dsp:spPr>
        <a:xfrm>
          <a:off x="4925863" y="1789"/>
          <a:ext cx="2889289" cy="21567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java socket io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hutool HttpUtil</a:t>
          </a:r>
          <a:endParaRPr lang="zh-C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spring cloud feign</a:t>
          </a:r>
          <a:endParaRPr lang="zh-CN" sz="1100" kern="1200"/>
        </a:p>
      </dsp:txBody>
      <dsp:txXfrm>
        <a:off x="4976399" y="52325"/>
        <a:ext cx="2788217" cy="2106257"/>
      </dsp:txXfrm>
    </dsp:sp>
    <dsp:sp modelId="{8DECFB51-BB84-4648-ADEE-B89E9850FED7}">
      <dsp:nvSpPr>
        <dsp:cNvPr id="0" name=""/>
        <dsp:cNvSpPr/>
      </dsp:nvSpPr>
      <dsp:spPr>
        <a:xfrm>
          <a:off x="4925863" y="2158582"/>
          <a:ext cx="2889289" cy="9274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bio</a:t>
          </a:r>
          <a:r>
            <a:rPr lang="zh-CN" sz="2300" kern="1200"/>
            <a:t>对照组</a:t>
          </a:r>
        </a:p>
      </dsp:txBody>
      <dsp:txXfrm>
        <a:off x="4925863" y="2158582"/>
        <a:ext cx="2034711" cy="927421"/>
      </dsp:txXfrm>
    </dsp:sp>
    <dsp:sp modelId="{FDEFFA5A-8F89-405A-A3CF-9863D9467A1D}">
      <dsp:nvSpPr>
        <dsp:cNvPr id="0" name=""/>
        <dsp:cNvSpPr/>
      </dsp:nvSpPr>
      <dsp:spPr>
        <a:xfrm>
          <a:off x="7042308" y="2305895"/>
          <a:ext cx="1011251" cy="1011251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3288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698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609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730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23886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84053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04215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1343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0234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7648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7045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0322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5929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6599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2868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5473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6174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B6A4F0-744E-485E-A188-B9E9862CC53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E8C838-1EA1-43F0-A274-5C5891AEE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/>
  </p:transition>
  <p:txStyles>
    <p:titleStyle>
      <a:lvl1pPr algn="ctr" defTabSz="4572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fingard.cn/sunht/java-nio-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E16F4-AEB7-4AFD-BFE5-937702D3A8E4}"/>
              </a:ext>
            </a:extLst>
          </p:cNvPr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ea typeface="微软雅黑" panose="020B0503020204020204" pitchFamily="34" charset="-122"/>
              </a:rPr>
              <a:t>非阻塞</a:t>
            </a:r>
            <a:r>
              <a:rPr lang="en-US" altLang="zh-CN" dirty="0">
                <a:ea typeface="微软雅黑" panose="020B0503020204020204" pitchFamily="34" charset="-122"/>
              </a:rPr>
              <a:t>NIO</a:t>
            </a:r>
            <a:r>
              <a:rPr lang="zh-CN" altLang="en-US" dirty="0"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6C7D3E-47B1-47D4-A6D2-5C0E82072CE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r>
              <a:rPr lang="zh-CN" altLang="en-US" sz="1200" dirty="0">
                <a:ea typeface="微软雅黑" panose="020B0503020204020204" pitchFamily="34" charset="-122"/>
              </a:rPr>
              <a:t>核心技术研发中心云计算组  孙恒涛</a:t>
            </a:r>
            <a:endParaRPr lang="en-US" altLang="zh-CN" sz="1200" dirty="0"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E6D3D-F558-D17C-2CC7-221B48C34116}"/>
              </a:ext>
            </a:extLst>
          </p:cNvPr>
          <p:cNvSpPr txBox="1"/>
          <p:nvPr/>
        </p:nvSpPr>
        <p:spPr>
          <a:xfrm>
            <a:off x="3241146" y="4477107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代码地址：</a:t>
            </a:r>
            <a:r>
              <a:rPr lang="en-US" altLang="zh-CN" dirty="0">
                <a:solidFill>
                  <a:srgbClr val="F7B61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://gitlab.fingard.cn/sunht/java-nio-demo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39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C88A4-8CE9-44B9-9A7F-C559A0584EE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目录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04C7B58-D7C9-321A-5E55-6AC26243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84459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1063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E4479-C409-1B82-5C44-33B68AB9A75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一、简介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183CC58-1CC1-E6BE-DBB4-5388A926A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440620"/>
              </p:ext>
            </p:extLst>
          </p:nvPr>
        </p:nvGraphicFramePr>
        <p:xfrm>
          <a:off x="2015067" y="3846051"/>
          <a:ext cx="8158690" cy="217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19564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FA30E-E2D1-E977-D473-5E583EC0FD9E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简介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5524ED8-F105-CA76-D55A-EDB3E6153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09437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02318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ED91516-1708-4822-AC63-26B4434DB232}"/>
              </a:ext>
            </a:extLst>
          </p:cNvPr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altLang="zh-CN" dirty="0">
                <a:latin typeface="MV Boli" panose="02000500030200090000" pitchFamily="2" charset="0"/>
                <a:ea typeface="微软雅黑" panose="020B0503020204020204" pitchFamily="34" charset="-122"/>
                <a:cs typeface="MV Boli" panose="02000500030200090000" pitchFamily="2" charset="0"/>
              </a:rPr>
              <a:t>Thanks</a:t>
            </a:r>
            <a:r>
              <a:rPr lang="en-US" altLang="zh-CN" dirty="0">
                <a:ea typeface="微软雅黑" panose="020B0503020204020204" pitchFamily="34" charset="-122"/>
              </a:rPr>
              <a:t>!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012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1142</TotalTime>
  <Words>112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Cambria</vt:lpstr>
      <vt:lpstr>MV Boli</vt:lpstr>
      <vt:lpstr>环保</vt:lpstr>
      <vt:lpstr>Java非阻塞NIO编程</vt:lpstr>
      <vt:lpstr>目录</vt:lpstr>
      <vt:lpstr>一、简介</vt:lpstr>
      <vt:lpstr>简介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shijian js</dc:creator>
  <cp:lastModifiedBy>wpc</cp:lastModifiedBy>
  <cp:revision>260</cp:revision>
  <dcterms:created xsi:type="dcterms:W3CDTF">2021-11-29T07:58:10Z</dcterms:created>
  <dcterms:modified xsi:type="dcterms:W3CDTF">2023-07-03T07:32:42Z</dcterms:modified>
</cp:coreProperties>
</file>