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1" r:id="rId4"/>
    <p:sldId id="259" r:id="rId5"/>
    <p:sldId id="262" r:id="rId6"/>
    <p:sldId id="263" r:id="rId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214B"/>
    <a:srgbClr val="921E45"/>
    <a:srgbClr val="E0353E"/>
    <a:srgbClr val="FFDF1A"/>
    <a:srgbClr val="00529F"/>
    <a:srgbClr val="004A8E"/>
    <a:srgbClr val="FFFFFF"/>
    <a:srgbClr val="FFE11A"/>
    <a:srgbClr val="0067C4"/>
    <a:srgbClr val="8C1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4" autoAdjust="0"/>
    <p:restoredTop sz="94660"/>
  </p:normalViewPr>
  <p:slideViewPr>
    <p:cSldViewPr snapToGrid="0">
      <p:cViewPr varScale="1">
        <p:scale>
          <a:sx n="49" d="100"/>
          <a:sy n="49" d="100"/>
        </p:scale>
        <p:origin x="-136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E0718-39F5-4D58-BD5B-37ADA0BDB64B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4219E-9787-423C-9B47-C7B86E1A1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0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4219E-9787-423C-9B47-C7B86E1A1BF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31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95B-20E9-45CB-BC99-5CD5B0169F19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BBD1-9781-4ACA-86C2-0C53547200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53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95B-20E9-45CB-BC99-5CD5B0169F19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BBD1-9781-4ACA-86C2-0C53547200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12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95B-20E9-45CB-BC99-5CD5B0169F19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BBD1-9781-4ACA-86C2-0C53547200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64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95B-20E9-45CB-BC99-5CD5B0169F19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BBD1-9781-4ACA-86C2-0C53547200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95B-20E9-45CB-BC99-5CD5B0169F19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BBD1-9781-4ACA-86C2-0C53547200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3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95B-20E9-45CB-BC99-5CD5B0169F19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BBD1-9781-4ACA-86C2-0C53547200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54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95B-20E9-45CB-BC99-5CD5B0169F19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BBD1-9781-4ACA-86C2-0C53547200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5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95B-20E9-45CB-BC99-5CD5B0169F19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BBD1-9781-4ACA-86C2-0C53547200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05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95B-20E9-45CB-BC99-5CD5B0169F19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BBD1-9781-4ACA-86C2-0C53547200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36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95B-20E9-45CB-BC99-5CD5B0169F19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BBD1-9781-4ACA-86C2-0C53547200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3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C95B-20E9-45CB-BC99-5CD5B0169F19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BBD1-9781-4ACA-86C2-0C53547200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8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C95B-20E9-45CB-BC99-5CD5B0169F19}" type="datetimeFigureOut">
              <a:rPr lang="ko-KR" altLang="en-US" smtClean="0"/>
              <a:pPr/>
              <a:t>2020-09-10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ABBD1-9781-4ACA-86C2-0C53547200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9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0263" y="3632650"/>
            <a:ext cx="389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avitas" pitchFamily="2" charset="0"/>
              </a:rPr>
              <a:t>FC BARCELONA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Heavitas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1190" y="221725"/>
            <a:ext cx="3892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eavitas" pitchFamily="2" charset="0"/>
              </a:rPr>
              <a:t>두산베어스</a:t>
            </a:r>
            <a:endParaRPr lang="en-US" altLang="ko-KR" sz="32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Heavitas" pitchFamily="2" charset="0"/>
            </a:endParaRPr>
          </a:p>
          <a:p>
            <a:pPr algn="ctr"/>
            <a:r>
              <a:rPr lang="ko-KR" altLang="en-US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eavitas" pitchFamily="2" charset="0"/>
              </a:rPr>
              <a:t>팬클럽 선수단 정보 </a:t>
            </a:r>
            <a:r>
              <a:rPr lang="ko-KR" altLang="en-US" sz="32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eavitas" pitchFamily="2" charset="0"/>
              </a:rPr>
              <a:t>굿즈</a:t>
            </a:r>
            <a:r>
              <a:rPr lang="ko-KR" altLang="en-US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Heavitas" pitchFamily="2" charset="0"/>
              </a:rPr>
              <a:t> 구매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latin typeface="Heavitas" pitchFamily="2" charset="0"/>
            </a:endParaRPr>
          </a:p>
        </p:txBody>
      </p:sp>
      <p:pic>
        <p:nvPicPr>
          <p:cNvPr id="1026" name="Picture 2" descr="C:\Users\wpdnr\Desktop\두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7" y="1791385"/>
            <a:ext cx="9056423" cy="410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5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005520" y="5554502"/>
            <a:ext cx="3803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zuka Gothic Pro B" panose="020B0800000000000000" pitchFamily="34" charset="-128"/>
              </a:rPr>
              <a:t>THANK YOU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zuka Gothic Pro B" panose="020B0800000000000000" pitchFamily="34" charset="-128"/>
            </a:endParaRPr>
          </a:p>
        </p:txBody>
      </p:sp>
      <p:sp>
        <p:nvSpPr>
          <p:cNvPr id="8" name="평행 사변형 7"/>
          <p:cNvSpPr/>
          <p:nvPr/>
        </p:nvSpPr>
        <p:spPr>
          <a:xfrm>
            <a:off x="5865495" y="6170160"/>
            <a:ext cx="2889884" cy="135368"/>
          </a:xfrm>
          <a:prstGeom prst="parallelogram">
            <a:avLst>
              <a:gd name="adj" fmla="val 2077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C:\Users\wpdnr\Desktop\잠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타원 59"/>
          <p:cNvSpPr/>
          <p:nvPr/>
        </p:nvSpPr>
        <p:spPr>
          <a:xfrm>
            <a:off x="5111933" y="278675"/>
            <a:ext cx="1837507" cy="940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선수정보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굿즈</a:t>
            </a:r>
            <a:r>
              <a:rPr lang="ko-KR" altLang="en-US" sz="1400" dirty="0" smtClean="0"/>
              <a:t> 관리</a:t>
            </a:r>
            <a:endParaRPr lang="ko-KR" altLang="en-US" sz="1400" dirty="0"/>
          </a:p>
        </p:txBody>
      </p:sp>
      <p:sp>
        <p:nvSpPr>
          <p:cNvPr id="61" name="타원 60"/>
          <p:cNvSpPr/>
          <p:nvPr/>
        </p:nvSpPr>
        <p:spPr>
          <a:xfrm>
            <a:off x="2338253" y="4075612"/>
            <a:ext cx="1023257" cy="4963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64" name="타원 63"/>
          <p:cNvSpPr/>
          <p:nvPr/>
        </p:nvSpPr>
        <p:spPr>
          <a:xfrm>
            <a:off x="4944563" y="2298269"/>
            <a:ext cx="1841863" cy="940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굿즈</a:t>
            </a:r>
            <a:r>
              <a:rPr lang="ko-KR" altLang="en-US" sz="1400" dirty="0" smtClean="0"/>
              <a:t> 구매</a:t>
            </a:r>
            <a:endParaRPr lang="en-US" altLang="ko-KR" sz="1400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2030996" y="883403"/>
            <a:ext cx="957943" cy="6645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관리자</a:t>
            </a:r>
            <a:endParaRPr lang="ko-KR" altLang="en-US" sz="1200" dirty="0"/>
          </a:p>
        </p:txBody>
      </p:sp>
      <p:sp>
        <p:nvSpPr>
          <p:cNvPr id="66" name="직사각형 65"/>
          <p:cNvSpPr/>
          <p:nvPr/>
        </p:nvSpPr>
        <p:spPr>
          <a:xfrm>
            <a:off x="2416630" y="3238795"/>
            <a:ext cx="957943" cy="527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2416630" y="4871079"/>
            <a:ext cx="957943" cy="512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비회원</a:t>
            </a:r>
            <a:endParaRPr lang="ko-KR" altLang="en-US" sz="1200" dirty="0"/>
          </a:p>
        </p:txBody>
      </p:sp>
      <p:cxnSp>
        <p:nvCxnSpPr>
          <p:cNvPr id="69" name="직선 연결선 68"/>
          <p:cNvCxnSpPr>
            <a:stCxn id="66" idx="2"/>
          </p:cNvCxnSpPr>
          <p:nvPr/>
        </p:nvCxnSpPr>
        <p:spPr>
          <a:xfrm flipH="1">
            <a:off x="2809528" y="3766459"/>
            <a:ext cx="86074" cy="3239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3360011" y="2534194"/>
            <a:ext cx="1795466" cy="10232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0" idx="2"/>
            <a:endCxn id="65" idx="3"/>
          </p:cNvCxnSpPr>
          <p:nvPr/>
        </p:nvCxnSpPr>
        <p:spPr>
          <a:xfrm flipH="1">
            <a:off x="2988939" y="748938"/>
            <a:ext cx="2122994" cy="4667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20216" y="47666"/>
            <a:ext cx="1495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</a:rPr>
              <a:t>usecase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742049" y="3662249"/>
            <a:ext cx="1841863" cy="9405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게시판 </a:t>
            </a:r>
            <a:endParaRPr lang="ko-KR" altLang="en-US" sz="1400" dirty="0"/>
          </a:p>
        </p:txBody>
      </p:sp>
      <p:cxnSp>
        <p:nvCxnSpPr>
          <p:cNvPr id="78" name="직선 연결선 77"/>
          <p:cNvCxnSpPr>
            <a:stCxn id="77" idx="2"/>
            <a:endCxn id="66" idx="3"/>
          </p:cNvCxnSpPr>
          <p:nvPr/>
        </p:nvCxnSpPr>
        <p:spPr>
          <a:xfrm flipH="1" flipV="1">
            <a:off x="3374573" y="3502627"/>
            <a:ext cx="1367476" cy="6298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77" idx="2"/>
            <a:endCxn id="67" idx="3"/>
          </p:cNvCxnSpPr>
          <p:nvPr/>
        </p:nvCxnSpPr>
        <p:spPr>
          <a:xfrm flipH="1">
            <a:off x="3374573" y="4132512"/>
            <a:ext cx="1367476" cy="99471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7" idx="2"/>
          </p:cNvCxnSpPr>
          <p:nvPr/>
        </p:nvCxnSpPr>
        <p:spPr>
          <a:xfrm flipH="1" flipV="1">
            <a:off x="2988939" y="1443471"/>
            <a:ext cx="1753110" cy="26890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5334648" y="1443471"/>
            <a:ext cx="2182030" cy="6065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회원관리</a:t>
            </a:r>
            <a:endParaRPr lang="ko-KR" altLang="en-US" sz="1400" dirty="0"/>
          </a:p>
        </p:txBody>
      </p:sp>
      <p:cxnSp>
        <p:nvCxnSpPr>
          <p:cNvPr id="82" name="직선 연결선 81"/>
          <p:cNvCxnSpPr>
            <a:stCxn id="81" idx="2"/>
            <a:endCxn id="65" idx="3"/>
          </p:cNvCxnSpPr>
          <p:nvPr/>
        </p:nvCxnSpPr>
        <p:spPr>
          <a:xfrm flipH="1" flipV="1">
            <a:off x="2988939" y="1215689"/>
            <a:ext cx="2345709" cy="531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4161793" y="4871079"/>
            <a:ext cx="2182030" cy="6065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정보수정</a:t>
            </a:r>
            <a:endParaRPr lang="ko-KR" altLang="en-US" sz="1400" dirty="0"/>
          </a:p>
        </p:txBody>
      </p:sp>
      <p:cxnSp>
        <p:nvCxnSpPr>
          <p:cNvPr id="86" name="직선 연결선 85"/>
          <p:cNvCxnSpPr>
            <a:stCxn id="84" idx="2"/>
            <a:endCxn id="66" idx="3"/>
          </p:cNvCxnSpPr>
          <p:nvPr/>
        </p:nvCxnSpPr>
        <p:spPr>
          <a:xfrm flipH="1" flipV="1">
            <a:off x="3374573" y="3502627"/>
            <a:ext cx="787220" cy="16717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4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186031" y="6536128"/>
            <a:ext cx="18661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Kozuka Gothic Pro EL" panose="020B0200000000000000" pitchFamily="34" charset="-128"/>
              </a:rPr>
              <a:t>TEMPLATE PROPOSALS BUSINESS PRESENTATION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Kozuka Gothic Pro EL" panose="020B0200000000000000" pitchFamily="34" charset="-128"/>
            </a:endParaRPr>
          </a:p>
        </p:txBody>
      </p:sp>
      <p:sp>
        <p:nvSpPr>
          <p:cNvPr id="3074" name="AutoShape 2" descr="ìíì¹ í°ìº£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ìíì¹ í°ìº£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268808" y="409433"/>
            <a:ext cx="2476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로그인</a:t>
            </a: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pic>
        <p:nvPicPr>
          <p:cNvPr id="17" name="Picture 2" descr="C:\Users\wpdnr\Desktop\잠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0" y="47666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3423788" y="2933548"/>
            <a:ext cx="973930" cy="1235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20216" y="476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게시판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87361" y="963431"/>
            <a:ext cx="2395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회원</a:t>
            </a:r>
            <a:r>
              <a:rPr lang="en-US" altLang="ko-KR" sz="3200" dirty="0" smtClean="0">
                <a:solidFill>
                  <a:schemeClr val="bg1"/>
                </a:solidFill>
              </a:rPr>
              <a:t>/</a:t>
            </a:r>
            <a:r>
              <a:rPr lang="ko-KR" altLang="en-US" sz="3200" dirty="0" smtClean="0">
                <a:solidFill>
                  <a:schemeClr val="bg1"/>
                </a:solidFill>
              </a:rPr>
              <a:t>비회원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4" name="Picture 2" descr="C:\Users\wpdnr\Desktop\박제욱\image\board - 복사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880" y="1417890"/>
            <a:ext cx="3535363" cy="385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wpdnr\Desktop\박제욱\글쓰기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464384"/>
            <a:ext cx="2763879" cy="385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4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186031" y="6536128"/>
            <a:ext cx="18661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Kozuka Gothic Pro EL" panose="020B0200000000000000" pitchFamily="34" charset="-128"/>
              </a:rPr>
              <a:t>TEMPLATE PROPOSALS BUSINESS PRESENTATION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Kozuka Gothic Pro EL" panose="020B0200000000000000" pitchFamily="34" charset="-128"/>
            </a:endParaRPr>
          </a:p>
        </p:txBody>
      </p:sp>
      <p:sp>
        <p:nvSpPr>
          <p:cNvPr id="3074" name="AutoShape 2" descr="ìíì¹ í°ìº£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ìíì¹ í°ìº£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268808" y="409433"/>
            <a:ext cx="2476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로그인</a:t>
            </a: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pic>
        <p:nvPicPr>
          <p:cNvPr id="17" name="Picture 2" descr="C:\Users\wpdnr\Desktop\잠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0" y="-7937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1889657" y="1711902"/>
            <a:ext cx="973930" cy="632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20216" y="4766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로그인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3480315" y="4594654"/>
            <a:ext cx="973930" cy="632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68808" y="360883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관리자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63987" y="704465"/>
            <a:ext cx="4705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회원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wpdnr\Desktop\박제욱\image\lo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927" y="1219969"/>
            <a:ext cx="1600489" cy="181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wpdnr\Desktop\박제욱\회원가입 - 복사본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1" y="1200123"/>
            <a:ext cx="1514142" cy="183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wpdnr\Desktop\박제욱\mainlogin - 복사본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32" y="1200123"/>
            <a:ext cx="2938442" cy="183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오른쪽 화살표 28"/>
          <p:cNvSpPr/>
          <p:nvPr/>
        </p:nvSpPr>
        <p:spPr>
          <a:xfrm>
            <a:off x="4808156" y="1813534"/>
            <a:ext cx="973930" cy="632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2" name="Picture 6" descr="C:\Users\wpdnr\Desktop\박제욱\관리자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2" y="4060556"/>
            <a:ext cx="3100522" cy="198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wpdnr\Desktop\박제욱\관리자화면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092" y="4060556"/>
            <a:ext cx="3481091" cy="198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186031" y="6536128"/>
            <a:ext cx="18661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Kozuka Gothic Pro EL" panose="020B0200000000000000" pitchFamily="34" charset="-128"/>
              </a:rPr>
              <a:t>TEMPLATE PROPOSALS BUSINESS PRESENTATION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Kozuka Gothic Pro EL" panose="020B0200000000000000" pitchFamily="34" charset="-128"/>
            </a:endParaRPr>
          </a:p>
        </p:txBody>
      </p:sp>
      <p:sp>
        <p:nvSpPr>
          <p:cNvPr id="3074" name="AutoShape 2" descr="ìíì¹ í°ìº£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ìíì¹ í°ìº£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268808" y="409433"/>
            <a:ext cx="2476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로그인</a:t>
            </a: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pic>
        <p:nvPicPr>
          <p:cNvPr id="17" name="Picture 2" descr="C:\Users\wpdnr\Desktop\잠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0" y="-7937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3948892" y="2028010"/>
            <a:ext cx="973930" cy="632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68275" y="117045"/>
            <a:ext cx="3653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선수정보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굿즈</a:t>
            </a:r>
            <a:r>
              <a:rPr lang="ko-KR" altLang="en-US" sz="3200" dirty="0" smtClean="0">
                <a:solidFill>
                  <a:schemeClr val="bg1"/>
                </a:solidFill>
              </a:rPr>
              <a:t> 구매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4020293" y="4444742"/>
            <a:ext cx="973930" cy="1258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23604" y="3661475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회원 두산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굿즈</a:t>
            </a:r>
            <a:r>
              <a:rPr lang="ko-KR" altLang="en-US" sz="3200" dirty="0" smtClean="0">
                <a:solidFill>
                  <a:schemeClr val="bg1"/>
                </a:solidFill>
              </a:rPr>
              <a:t> 구매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96040" y="632441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회원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두산선수정보</a:t>
            </a:r>
            <a:r>
              <a:rPr lang="ko-KR" altLang="en-US" sz="3200" dirty="0" smtClean="0">
                <a:solidFill>
                  <a:schemeClr val="bg1"/>
                </a:solidFill>
              </a:rPr>
              <a:t> 보기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wpdnr\Desktop\박제욱\image\play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273397"/>
            <a:ext cx="3056474" cy="21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wpdnr\Desktop\박제욱\image\playerdeta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931" y="1410347"/>
            <a:ext cx="3259364" cy="201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pdnr\Desktop\박제욱\굿즈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4169044"/>
            <a:ext cx="2904074" cy="23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wpdnr\Desktop\박제욱\굿즈0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95" y="4169044"/>
            <a:ext cx="3191411" cy="23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5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186031" y="6536128"/>
            <a:ext cx="18661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Kozuka Gothic Pro EL" panose="020B0200000000000000" pitchFamily="34" charset="-128"/>
              </a:rPr>
              <a:t>TEMPLATE PROPOSALS BUSINESS PRESENTATION</a:t>
            </a:r>
            <a:endParaRPr lang="ko-KR" altLang="en-US" sz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Kozuka Gothic Pro EL" panose="020B0200000000000000" pitchFamily="34" charset="-128"/>
            </a:endParaRPr>
          </a:p>
        </p:txBody>
      </p:sp>
      <p:sp>
        <p:nvSpPr>
          <p:cNvPr id="3074" name="AutoShape 2" descr="ìíì¹ í°ìº£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ìíì¹ í°ìº£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268808" y="409433"/>
            <a:ext cx="2476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로그인</a:t>
            </a: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pic>
        <p:nvPicPr>
          <p:cNvPr id="17" name="Picture 2" descr="C:\Users\wpdnr\Desktop\잠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0" y="-7937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2365217" y="1735795"/>
            <a:ext cx="973930" cy="632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20216" y="47666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선수정보 및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굿즈관리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3598070" y="3941076"/>
            <a:ext cx="973930" cy="632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95856" y="553182"/>
            <a:ext cx="6022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관리자 선수정보 등록</a:t>
            </a:r>
            <a:r>
              <a:rPr lang="en-US" altLang="ko-KR" sz="3200" dirty="0" smtClean="0">
                <a:solidFill>
                  <a:schemeClr val="bg1"/>
                </a:solidFill>
              </a:rPr>
              <a:t>/</a:t>
            </a:r>
            <a:r>
              <a:rPr lang="ko-KR" altLang="en-US" sz="3200" dirty="0" smtClean="0">
                <a:solidFill>
                  <a:schemeClr val="bg1"/>
                </a:solidFill>
              </a:rPr>
              <a:t>수정</a:t>
            </a:r>
            <a:r>
              <a:rPr lang="en-US" altLang="ko-KR" sz="3200" dirty="0" smtClean="0">
                <a:solidFill>
                  <a:schemeClr val="bg1"/>
                </a:solidFill>
              </a:rPr>
              <a:t>/</a:t>
            </a: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89340" y="3210223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관리자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굿즈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등록</a:t>
            </a:r>
            <a:r>
              <a:rPr lang="en-US" altLang="ko-KR" sz="3200" dirty="0" smtClean="0">
                <a:solidFill>
                  <a:schemeClr val="bg1"/>
                </a:solidFill>
              </a:rPr>
              <a:t>/</a:t>
            </a:r>
            <a:r>
              <a:rPr lang="ko-KR" altLang="en-US" sz="3200" dirty="0" smtClean="0">
                <a:solidFill>
                  <a:schemeClr val="bg1"/>
                </a:solidFill>
              </a:rPr>
              <a:t>수정</a:t>
            </a:r>
            <a:r>
              <a:rPr lang="en-US" altLang="ko-KR" sz="3200" dirty="0" smtClean="0">
                <a:solidFill>
                  <a:schemeClr val="bg1"/>
                </a:solidFill>
              </a:rPr>
              <a:t>/</a:t>
            </a:r>
            <a:r>
              <a:rPr lang="ko-KR" altLang="en-US" sz="3200" dirty="0" smtClean="0">
                <a:solidFill>
                  <a:schemeClr val="bg1"/>
                </a:solidFill>
              </a:rPr>
              <a:t>삭제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wpdnr\Desktop\박제욱\선수등록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137957"/>
            <a:ext cx="1787094" cy="207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wpdnr\Desktop\박제욱\선수삭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035" y="1164601"/>
            <a:ext cx="3933624" cy="204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wpdnr\Desktop\박제욱\굿즈등록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59" y="3941075"/>
            <a:ext cx="2323723" cy="232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wpdnr\Desktop\박제욱\굿즈수정삭제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444" y="3794998"/>
            <a:ext cx="2333356" cy="262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58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1072</TotalTime>
  <Words>77</Words>
  <Application>Microsoft Office PowerPoint</Application>
  <PresentationFormat>화면 슬라이드 쇼(4:3)</PresentationFormat>
  <Paragraphs>35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굴림</vt:lpstr>
      <vt:lpstr>Arial</vt:lpstr>
      <vt:lpstr>맑은 고딕</vt:lpstr>
      <vt:lpstr>Kozuka Gothic Pro B</vt:lpstr>
      <vt:lpstr>Heavitas</vt:lpstr>
      <vt:lpstr>Calibri Light</vt:lpstr>
      <vt:lpstr>Rix모던고딕 L</vt:lpstr>
      <vt:lpstr>Calibri</vt:lpstr>
      <vt:lpstr>Kozuka Gothic Pro EL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Huncheol KO</dc:creator>
  <cp:lastModifiedBy>wpdnr</cp:lastModifiedBy>
  <cp:revision>126</cp:revision>
  <dcterms:created xsi:type="dcterms:W3CDTF">2016-02-15T02:00:54Z</dcterms:created>
  <dcterms:modified xsi:type="dcterms:W3CDTF">2020-09-10T04:54:16Z</dcterms:modified>
</cp:coreProperties>
</file>