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61" r:id="rId6"/>
    <p:sldId id="262" r:id="rId7"/>
    <p:sldId id="263" r:id="rId8"/>
    <p:sldId id="283" r:id="rId9"/>
    <p:sldId id="260" r:id="rId10"/>
    <p:sldId id="256" r:id="rId11"/>
    <p:sldId id="258" r:id="rId12"/>
    <p:sldId id="259" r:id="rId13"/>
    <p:sldId id="270" r:id="rId14"/>
    <p:sldId id="280" r:id="rId15"/>
    <p:sldId id="281" r:id="rId16"/>
    <p:sldId id="271" r:id="rId17"/>
    <p:sldId id="277" r:id="rId18"/>
    <p:sldId id="284" r:id="rId19"/>
    <p:sldId id="278" r:id="rId20"/>
    <p:sldId id="279" r:id="rId21"/>
    <p:sldId id="272" r:id="rId22"/>
    <p:sldId id="273" r:id="rId23"/>
    <p:sldId id="274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595A2-ED6B-4891-9E5A-2A8E14C8E886}" v="106" dt="2020-07-16T07:49:0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87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제영" userId="deb2584a-13df-440d-8398-fbd490405d02" providerId="ADAL" clId="{520595A2-ED6B-4891-9E5A-2A8E14C8E886}"/>
    <pc:docChg chg="undo custSel addSld delSld modSld sldOrd">
      <pc:chgData name="강 제영" userId="deb2584a-13df-440d-8398-fbd490405d02" providerId="ADAL" clId="{520595A2-ED6B-4891-9E5A-2A8E14C8E886}" dt="2020-07-16T07:49:06.502" v="1019" actId="1076"/>
      <pc:docMkLst>
        <pc:docMk/>
      </pc:docMkLst>
      <pc:sldChg chg="addSp delSp modSp mod">
        <pc:chgData name="강 제영" userId="deb2584a-13df-440d-8398-fbd490405d02" providerId="ADAL" clId="{520595A2-ED6B-4891-9E5A-2A8E14C8E886}" dt="2020-07-16T07:35:46.964" v="998" actId="21"/>
        <pc:sldMkLst>
          <pc:docMk/>
          <pc:sldMk cId="3247911086" sldId="258"/>
        </pc:sldMkLst>
        <pc:spChg chg="mod">
          <ac:chgData name="강 제영" userId="deb2584a-13df-440d-8398-fbd490405d02" providerId="ADAL" clId="{520595A2-ED6B-4891-9E5A-2A8E14C8E886}" dt="2020-07-16T07:30:11.742" v="988" actId="404"/>
          <ac:spMkLst>
            <pc:docMk/>
            <pc:sldMk cId="3247911086" sldId="258"/>
            <ac:spMk id="6" creationId="{4D6EA23B-5668-420A-8F85-61A176116EBD}"/>
          </ac:spMkLst>
        </pc:spChg>
        <pc:picChg chg="mod">
          <ac:chgData name="강 제영" userId="deb2584a-13df-440d-8398-fbd490405d02" providerId="ADAL" clId="{520595A2-ED6B-4891-9E5A-2A8E14C8E886}" dt="2020-07-16T07:30:04.408" v="986" actId="1076"/>
          <ac:picMkLst>
            <pc:docMk/>
            <pc:sldMk cId="3247911086" sldId="258"/>
            <ac:picMk id="7" creationId="{4FB695B0-0AD5-4D58-9D9D-E2DA2011186E}"/>
          </ac:picMkLst>
        </pc:picChg>
        <pc:picChg chg="mod">
          <ac:chgData name="강 제영" userId="deb2584a-13df-440d-8398-fbd490405d02" providerId="ADAL" clId="{520595A2-ED6B-4891-9E5A-2A8E14C8E886}" dt="2020-07-16T07:30:06.235" v="987" actId="1076"/>
          <ac:picMkLst>
            <pc:docMk/>
            <pc:sldMk cId="3247911086" sldId="258"/>
            <ac:picMk id="9" creationId="{59A14725-74CA-4FB3-8AB4-16FA0C580483}"/>
          </ac:picMkLst>
        </pc:picChg>
        <pc:picChg chg="add del mod">
          <ac:chgData name="강 제영" userId="deb2584a-13df-440d-8398-fbd490405d02" providerId="ADAL" clId="{520595A2-ED6B-4891-9E5A-2A8E14C8E886}" dt="2020-07-16T07:35:46.964" v="998" actId="21"/>
          <ac:picMkLst>
            <pc:docMk/>
            <pc:sldMk cId="3247911086" sldId="258"/>
            <ac:picMk id="12" creationId="{0AF7D8FF-F8DA-4B89-A789-F7D00AC07A59}"/>
          </ac:picMkLst>
        </pc:picChg>
      </pc:sldChg>
      <pc:sldChg chg="addSp delSp modSp add mod ord">
        <pc:chgData name="강 제영" userId="deb2584a-13df-440d-8398-fbd490405d02" providerId="ADAL" clId="{520595A2-ED6B-4891-9E5A-2A8E14C8E886}" dt="2020-07-16T07:18:08.199" v="656"/>
        <pc:sldMkLst>
          <pc:docMk/>
          <pc:sldMk cId="3446256621" sldId="260"/>
        </pc:sldMkLst>
        <pc:spChg chg="mod">
          <ac:chgData name="강 제영" userId="deb2584a-13df-440d-8398-fbd490405d02" providerId="ADAL" clId="{520595A2-ED6B-4891-9E5A-2A8E14C8E886}" dt="2020-07-16T06:57:26.330" v="53"/>
          <ac:spMkLst>
            <pc:docMk/>
            <pc:sldMk cId="3446256621" sldId="260"/>
            <ac:spMk id="6" creationId="{4D6EA23B-5668-420A-8F85-61A176116EBD}"/>
          </ac:spMkLst>
        </pc:spChg>
        <pc:picChg chg="add del mod">
          <ac:chgData name="강 제영" userId="deb2584a-13df-440d-8398-fbd490405d02" providerId="ADAL" clId="{520595A2-ED6B-4891-9E5A-2A8E14C8E886}" dt="2020-07-16T06:58:03.722" v="62" actId="478"/>
          <ac:picMkLst>
            <pc:docMk/>
            <pc:sldMk cId="3446256621" sldId="260"/>
            <ac:picMk id="3" creationId="{6563B768-2DF3-4107-B023-FC55054CF4A8}"/>
          </ac:picMkLst>
        </pc:picChg>
        <pc:picChg chg="add del mod">
          <ac:chgData name="강 제영" userId="deb2584a-13df-440d-8398-fbd490405d02" providerId="ADAL" clId="{520595A2-ED6B-4891-9E5A-2A8E14C8E886}" dt="2020-07-16T06:58:02.455" v="61" actId="478"/>
          <ac:picMkLst>
            <pc:docMk/>
            <pc:sldMk cId="3446256621" sldId="260"/>
            <ac:picMk id="5" creationId="{AC9EC97F-7966-4B06-961B-DE91FD1B68C2}"/>
          </ac:picMkLst>
        </pc:picChg>
        <pc:picChg chg="del">
          <ac:chgData name="강 제영" userId="deb2584a-13df-440d-8398-fbd490405d02" providerId="ADAL" clId="{520595A2-ED6B-4891-9E5A-2A8E14C8E886}" dt="2020-07-16T06:57:28.736" v="54" actId="478"/>
          <ac:picMkLst>
            <pc:docMk/>
            <pc:sldMk cId="3446256621" sldId="260"/>
            <ac:picMk id="7" creationId="{4FB695B0-0AD5-4D58-9D9D-E2DA2011186E}"/>
          </ac:picMkLst>
        </pc:picChg>
        <pc:picChg chg="del">
          <ac:chgData name="강 제영" userId="deb2584a-13df-440d-8398-fbd490405d02" providerId="ADAL" clId="{520595A2-ED6B-4891-9E5A-2A8E14C8E886}" dt="2020-07-16T06:57:28.736" v="54" actId="478"/>
          <ac:picMkLst>
            <pc:docMk/>
            <pc:sldMk cId="3446256621" sldId="260"/>
            <ac:picMk id="9" creationId="{59A14725-74CA-4FB3-8AB4-16FA0C580483}"/>
          </ac:picMkLst>
        </pc:picChg>
        <pc:picChg chg="add del mod">
          <ac:chgData name="강 제영" userId="deb2584a-13df-440d-8398-fbd490405d02" providerId="ADAL" clId="{520595A2-ED6B-4891-9E5A-2A8E14C8E886}" dt="2020-07-16T06:58:02.033" v="60" actId="478"/>
          <ac:picMkLst>
            <pc:docMk/>
            <pc:sldMk cId="3446256621" sldId="260"/>
            <ac:picMk id="10" creationId="{7C5D033E-22DD-416A-99C2-7EBB10F01823}"/>
          </ac:picMkLst>
        </pc:picChg>
        <pc:picChg chg="add mod">
          <ac:chgData name="강 제영" userId="deb2584a-13df-440d-8398-fbd490405d02" providerId="ADAL" clId="{520595A2-ED6B-4891-9E5A-2A8E14C8E886}" dt="2020-07-16T07:00:46.849" v="98" actId="1038"/>
          <ac:picMkLst>
            <pc:docMk/>
            <pc:sldMk cId="3446256621" sldId="260"/>
            <ac:picMk id="12" creationId="{94B165DB-FE54-4A07-9942-992EB62590E9}"/>
          </ac:picMkLst>
        </pc:picChg>
        <pc:picChg chg="add mod">
          <ac:chgData name="강 제영" userId="deb2584a-13df-440d-8398-fbd490405d02" providerId="ADAL" clId="{520595A2-ED6B-4891-9E5A-2A8E14C8E886}" dt="2020-07-16T07:00:46.849" v="98" actId="1038"/>
          <ac:picMkLst>
            <pc:docMk/>
            <pc:sldMk cId="3446256621" sldId="260"/>
            <ac:picMk id="14" creationId="{32C64F84-66ED-45AA-B2CA-FBEB2B3EC9CF}"/>
          </ac:picMkLst>
        </pc:picChg>
        <pc:picChg chg="add mod">
          <ac:chgData name="강 제영" userId="deb2584a-13df-440d-8398-fbd490405d02" providerId="ADAL" clId="{520595A2-ED6B-4891-9E5A-2A8E14C8E886}" dt="2020-07-16T07:00:46.849" v="98" actId="1038"/>
          <ac:picMkLst>
            <pc:docMk/>
            <pc:sldMk cId="3446256621" sldId="260"/>
            <ac:picMk id="16" creationId="{35197624-3135-498B-B410-480D5E457511}"/>
          </ac:picMkLst>
        </pc:picChg>
      </pc:sldChg>
      <pc:sldChg chg="addSp delSp modSp add mod modNotesTx">
        <pc:chgData name="강 제영" userId="deb2584a-13df-440d-8398-fbd490405d02" providerId="ADAL" clId="{520595A2-ED6B-4891-9E5A-2A8E14C8E886}" dt="2020-07-16T07:25:25.104" v="955" actId="20577"/>
        <pc:sldMkLst>
          <pc:docMk/>
          <pc:sldMk cId="1776225067" sldId="261"/>
        </pc:sldMkLst>
        <pc:spChg chg="mod">
          <ac:chgData name="강 제영" userId="deb2584a-13df-440d-8398-fbd490405d02" providerId="ADAL" clId="{520595A2-ED6B-4891-9E5A-2A8E14C8E886}" dt="2020-07-16T07:05:08.146" v="173"/>
          <ac:spMkLst>
            <pc:docMk/>
            <pc:sldMk cId="1776225067" sldId="261"/>
            <ac:spMk id="7" creationId="{956282F0-2C65-49A2-AD3C-E2806E19C0A3}"/>
          </ac:spMkLst>
        </pc:spChg>
        <pc:picChg chg="add del mod">
          <ac:chgData name="강 제영" userId="deb2584a-13df-440d-8398-fbd490405d02" providerId="ADAL" clId="{520595A2-ED6B-4891-9E5A-2A8E14C8E886}" dt="2020-07-16T07:04:15.877" v="120" actId="478"/>
          <ac:picMkLst>
            <pc:docMk/>
            <pc:sldMk cId="1776225067" sldId="261"/>
            <ac:picMk id="3" creationId="{28067C9D-93CB-4D33-90B2-621217144A27}"/>
          </ac:picMkLst>
        </pc:picChg>
        <pc:picChg chg="del">
          <ac:chgData name="강 제영" userId="deb2584a-13df-440d-8398-fbd490405d02" providerId="ADAL" clId="{520595A2-ED6B-4891-9E5A-2A8E14C8E886}" dt="2020-07-16T07:03:42.624" v="108" actId="478"/>
          <ac:picMkLst>
            <pc:docMk/>
            <pc:sldMk cId="1776225067" sldId="261"/>
            <ac:picMk id="5" creationId="{FC3C8A88-03ED-4A8D-9D7D-800F264E59FA}"/>
          </ac:picMkLst>
        </pc:picChg>
        <pc:picChg chg="add mod">
          <ac:chgData name="강 제영" userId="deb2584a-13df-440d-8398-fbd490405d02" providerId="ADAL" clId="{520595A2-ED6B-4891-9E5A-2A8E14C8E886}" dt="2020-07-16T07:04:43.890" v="124" actId="1076"/>
          <ac:picMkLst>
            <pc:docMk/>
            <pc:sldMk cId="1776225067" sldId="261"/>
            <ac:picMk id="6" creationId="{02698A0F-2421-4546-95FA-2F810F970EE2}"/>
          </ac:picMkLst>
        </pc:picChg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3443034021" sldId="261"/>
        </pc:sldMkLst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1053393163" sldId="262"/>
        </pc:sldMkLst>
      </pc:sldChg>
      <pc:sldChg chg="addSp delSp modSp add mod">
        <pc:chgData name="강 제영" userId="deb2584a-13df-440d-8398-fbd490405d02" providerId="ADAL" clId="{520595A2-ED6B-4891-9E5A-2A8E14C8E886}" dt="2020-07-16T07:24:02.279" v="852" actId="478"/>
        <pc:sldMkLst>
          <pc:docMk/>
          <pc:sldMk cId="3912967981" sldId="262"/>
        </pc:sldMkLst>
        <pc:spChg chg="mod">
          <ac:chgData name="강 제영" userId="deb2584a-13df-440d-8398-fbd490405d02" providerId="ADAL" clId="{520595A2-ED6B-4891-9E5A-2A8E14C8E886}" dt="2020-07-16T07:05:43.900" v="243" actId="20577"/>
          <ac:spMkLst>
            <pc:docMk/>
            <pc:sldMk cId="3912967981" sldId="262"/>
            <ac:spMk id="7" creationId="{956282F0-2C65-49A2-AD3C-E2806E19C0A3}"/>
          </ac:spMkLst>
        </pc:spChg>
        <pc:picChg chg="add del mod">
          <ac:chgData name="강 제영" userId="deb2584a-13df-440d-8398-fbd490405d02" providerId="ADAL" clId="{520595A2-ED6B-4891-9E5A-2A8E14C8E886}" dt="2020-07-16T07:24:02.279" v="852" actId="478"/>
          <ac:picMkLst>
            <pc:docMk/>
            <pc:sldMk cId="3912967981" sldId="262"/>
            <ac:picMk id="3" creationId="{E95B8D8D-9A7A-4767-8133-8CF10E21C4F6}"/>
          </ac:picMkLst>
        </pc:picChg>
      </pc:sldChg>
      <pc:sldChg chg="addSp modSp add mod modNotesTx">
        <pc:chgData name="강 제영" userId="deb2584a-13df-440d-8398-fbd490405d02" providerId="ADAL" clId="{520595A2-ED6B-4891-9E5A-2A8E14C8E886}" dt="2020-07-16T07:24:30.261" v="867" actId="20577"/>
        <pc:sldMkLst>
          <pc:docMk/>
          <pc:sldMk cId="1143430043" sldId="263"/>
        </pc:sldMkLst>
        <pc:spChg chg="mod">
          <ac:chgData name="강 제영" userId="deb2584a-13df-440d-8398-fbd490405d02" providerId="ADAL" clId="{520595A2-ED6B-4891-9E5A-2A8E14C8E886}" dt="2020-07-16T07:23:28.699" v="850"/>
          <ac:spMkLst>
            <pc:docMk/>
            <pc:sldMk cId="1143430043" sldId="263"/>
            <ac:spMk id="7" creationId="{956282F0-2C65-49A2-AD3C-E2806E19C0A3}"/>
          </ac:spMkLst>
        </pc:spChg>
        <pc:picChg chg="add mod modCrop">
          <ac:chgData name="강 제영" userId="deb2584a-13df-440d-8398-fbd490405d02" providerId="ADAL" clId="{520595A2-ED6B-4891-9E5A-2A8E14C8E886}" dt="2020-07-16T07:06:35.026" v="276" actId="1076"/>
          <ac:picMkLst>
            <pc:docMk/>
            <pc:sldMk cId="1143430043" sldId="263"/>
            <ac:picMk id="3" creationId="{7C6C25A2-6089-48C5-B14D-43F5E869B915}"/>
          </ac:picMkLst>
        </pc:picChg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3494048954" sldId="263"/>
        </pc:sldMkLst>
      </pc:sldChg>
      <pc:sldChg chg="add del">
        <pc:chgData name="강 제영" userId="deb2584a-13df-440d-8398-fbd490405d02" providerId="ADAL" clId="{520595A2-ED6B-4891-9E5A-2A8E14C8E886}" dt="2020-07-16T07:22:15.014" v="817" actId="47"/>
        <pc:sldMkLst>
          <pc:docMk/>
          <pc:sldMk cId="775398066" sldId="264"/>
        </pc:sldMkLst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4049309653" sldId="264"/>
        </pc:sldMkLst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515095243" sldId="265"/>
        </pc:sldMkLst>
      </pc:sldChg>
      <pc:sldChg chg="add del">
        <pc:chgData name="강 제영" userId="deb2584a-13df-440d-8398-fbd490405d02" providerId="ADAL" clId="{520595A2-ED6B-4891-9E5A-2A8E14C8E886}" dt="2020-07-16T07:17:53.740" v="654" actId="47"/>
        <pc:sldMkLst>
          <pc:docMk/>
          <pc:sldMk cId="1641221911" sldId="265"/>
        </pc:sldMkLst>
      </pc:sldChg>
      <pc:sldChg chg="add del">
        <pc:chgData name="강 제영" userId="deb2584a-13df-440d-8398-fbd490405d02" providerId="ADAL" clId="{520595A2-ED6B-4891-9E5A-2A8E14C8E886}" dt="2020-07-16T07:17:53.740" v="654" actId="47"/>
        <pc:sldMkLst>
          <pc:docMk/>
          <pc:sldMk cId="1808131040" sldId="266"/>
        </pc:sldMkLst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1814639254" sldId="266"/>
        </pc:sldMkLst>
      </pc:sldChg>
      <pc:sldChg chg="add del">
        <pc:chgData name="강 제영" userId="deb2584a-13df-440d-8398-fbd490405d02" providerId="ADAL" clId="{520595A2-ED6B-4891-9E5A-2A8E14C8E886}" dt="2020-07-16T07:17:53.740" v="654" actId="47"/>
        <pc:sldMkLst>
          <pc:docMk/>
          <pc:sldMk cId="71495027" sldId="267"/>
        </pc:sldMkLst>
      </pc:sldChg>
      <pc:sldChg chg="add del">
        <pc:chgData name="강 제영" userId="deb2584a-13df-440d-8398-fbd490405d02" providerId="ADAL" clId="{520595A2-ED6B-4891-9E5A-2A8E14C8E886}" dt="2020-07-16T07:03:38.333" v="106" actId="47"/>
        <pc:sldMkLst>
          <pc:docMk/>
          <pc:sldMk cId="1756959567" sldId="267"/>
        </pc:sldMkLst>
      </pc:sldChg>
      <pc:sldChg chg="add del">
        <pc:chgData name="강 제영" userId="deb2584a-13df-440d-8398-fbd490405d02" providerId="ADAL" clId="{520595A2-ED6B-4891-9E5A-2A8E14C8E886}" dt="2020-07-16T07:17:53.740" v="654" actId="47"/>
        <pc:sldMkLst>
          <pc:docMk/>
          <pc:sldMk cId="1251476003" sldId="268"/>
        </pc:sldMkLst>
      </pc:sldChg>
      <pc:sldChg chg="add del">
        <pc:chgData name="강 제영" userId="deb2584a-13df-440d-8398-fbd490405d02" providerId="ADAL" clId="{520595A2-ED6B-4891-9E5A-2A8E14C8E886}" dt="2020-07-16T07:17:53.740" v="654" actId="47"/>
        <pc:sldMkLst>
          <pc:docMk/>
          <pc:sldMk cId="1592613520" sldId="269"/>
        </pc:sldMkLst>
      </pc:sldChg>
      <pc:sldChg chg="addSp modSp add mod">
        <pc:chgData name="강 제영" userId="deb2584a-13df-440d-8398-fbd490405d02" providerId="ADAL" clId="{520595A2-ED6B-4891-9E5A-2A8E14C8E886}" dt="2020-07-16T07:36:09.887" v="1012" actId="1036"/>
        <pc:sldMkLst>
          <pc:docMk/>
          <pc:sldMk cId="1480107924" sldId="270"/>
        </pc:sldMkLst>
        <pc:spChg chg="mod">
          <ac:chgData name="강 제영" userId="deb2584a-13df-440d-8398-fbd490405d02" providerId="ADAL" clId="{520595A2-ED6B-4891-9E5A-2A8E14C8E886}" dt="2020-07-16T07:35:01.631" v="996" actId="20577"/>
          <ac:spMkLst>
            <pc:docMk/>
            <pc:sldMk cId="1480107924" sldId="270"/>
            <ac:spMk id="7" creationId="{956282F0-2C65-49A2-AD3C-E2806E19C0A3}"/>
          </ac:spMkLst>
        </pc:spChg>
        <pc:picChg chg="add mod">
          <ac:chgData name="강 제영" userId="deb2584a-13df-440d-8398-fbd490405d02" providerId="ADAL" clId="{520595A2-ED6B-4891-9E5A-2A8E14C8E886}" dt="2020-07-16T07:35:57.391" v="1002" actId="14100"/>
          <ac:picMkLst>
            <pc:docMk/>
            <pc:sldMk cId="1480107924" sldId="270"/>
            <ac:picMk id="3" creationId="{C77324D7-8DF3-421A-80BD-B37442CE455C}"/>
          </ac:picMkLst>
        </pc:picChg>
        <pc:picChg chg="add mod">
          <ac:chgData name="강 제영" userId="deb2584a-13df-440d-8398-fbd490405d02" providerId="ADAL" clId="{520595A2-ED6B-4891-9E5A-2A8E14C8E886}" dt="2020-07-16T07:36:09.887" v="1012" actId="1036"/>
          <ac:picMkLst>
            <pc:docMk/>
            <pc:sldMk cId="1480107924" sldId="270"/>
            <ac:picMk id="5" creationId="{5E24316F-CE71-49DA-BE00-E5D133E44EEB}"/>
          </ac:picMkLst>
        </pc:picChg>
      </pc:sldChg>
      <pc:sldChg chg="addSp modSp add mod">
        <pc:chgData name="강 제영" userId="deb2584a-13df-440d-8398-fbd490405d02" providerId="ADAL" clId="{520595A2-ED6B-4891-9E5A-2A8E14C8E886}" dt="2020-07-16T07:08:55.491" v="404"/>
        <pc:sldMkLst>
          <pc:docMk/>
          <pc:sldMk cId="703195276" sldId="271"/>
        </pc:sldMkLst>
        <pc:spChg chg="mod">
          <ac:chgData name="강 제영" userId="deb2584a-13df-440d-8398-fbd490405d02" providerId="ADAL" clId="{520595A2-ED6B-4891-9E5A-2A8E14C8E886}" dt="2020-07-16T07:08:55.491" v="404"/>
          <ac:spMkLst>
            <pc:docMk/>
            <pc:sldMk cId="703195276" sldId="271"/>
            <ac:spMk id="7" creationId="{956282F0-2C65-49A2-AD3C-E2806E19C0A3}"/>
          </ac:spMkLst>
        </pc:spChg>
        <pc:picChg chg="add mod">
          <ac:chgData name="강 제영" userId="deb2584a-13df-440d-8398-fbd490405d02" providerId="ADAL" clId="{520595A2-ED6B-4891-9E5A-2A8E14C8E886}" dt="2020-07-16T07:08:41.212" v="372" actId="1076"/>
          <ac:picMkLst>
            <pc:docMk/>
            <pc:sldMk cId="703195276" sldId="271"/>
            <ac:picMk id="3" creationId="{099938E0-443A-420E-A5BC-419A73310447}"/>
          </ac:picMkLst>
        </pc:picChg>
      </pc:sldChg>
      <pc:sldChg chg="addSp modSp add mod">
        <pc:chgData name="강 제영" userId="deb2584a-13df-440d-8398-fbd490405d02" providerId="ADAL" clId="{520595A2-ED6B-4891-9E5A-2A8E14C8E886}" dt="2020-07-16T07:10:11.287" v="504"/>
        <pc:sldMkLst>
          <pc:docMk/>
          <pc:sldMk cId="2195606675" sldId="272"/>
        </pc:sldMkLst>
        <pc:spChg chg="mod">
          <ac:chgData name="강 제영" userId="deb2584a-13df-440d-8398-fbd490405d02" providerId="ADAL" clId="{520595A2-ED6B-4891-9E5A-2A8E14C8E886}" dt="2020-07-16T07:10:11.287" v="504"/>
          <ac:spMkLst>
            <pc:docMk/>
            <pc:sldMk cId="2195606675" sldId="272"/>
            <ac:spMk id="7" creationId="{956282F0-2C65-49A2-AD3C-E2806E19C0A3}"/>
          </ac:spMkLst>
        </pc:spChg>
        <pc:picChg chg="add mod">
          <ac:chgData name="강 제영" userId="deb2584a-13df-440d-8398-fbd490405d02" providerId="ADAL" clId="{520595A2-ED6B-4891-9E5A-2A8E14C8E886}" dt="2020-07-16T07:09:48.318" v="422" actId="1037"/>
          <ac:picMkLst>
            <pc:docMk/>
            <pc:sldMk cId="2195606675" sldId="272"/>
            <ac:picMk id="3" creationId="{23766745-EA1F-490A-BE80-E5D796AFA212}"/>
          </ac:picMkLst>
        </pc:picChg>
        <pc:picChg chg="add mod">
          <ac:chgData name="강 제영" userId="deb2584a-13df-440d-8398-fbd490405d02" providerId="ADAL" clId="{520595A2-ED6B-4891-9E5A-2A8E14C8E886}" dt="2020-07-16T07:09:48.318" v="422" actId="1037"/>
          <ac:picMkLst>
            <pc:docMk/>
            <pc:sldMk cId="2195606675" sldId="272"/>
            <ac:picMk id="5" creationId="{F569C91F-3EC2-4C17-9EF3-820E4EE30FE4}"/>
          </ac:picMkLst>
        </pc:picChg>
      </pc:sldChg>
      <pc:sldChg chg="addSp delSp modSp add mod">
        <pc:chgData name="강 제영" userId="deb2584a-13df-440d-8398-fbd490405d02" providerId="ADAL" clId="{520595A2-ED6B-4891-9E5A-2A8E14C8E886}" dt="2020-07-16T07:11:51.759" v="579" actId="1076"/>
        <pc:sldMkLst>
          <pc:docMk/>
          <pc:sldMk cId="3839380683" sldId="273"/>
        </pc:sldMkLst>
        <pc:spChg chg="mod">
          <ac:chgData name="강 제영" userId="deb2584a-13df-440d-8398-fbd490405d02" providerId="ADAL" clId="{520595A2-ED6B-4891-9E5A-2A8E14C8E886}" dt="2020-07-16T07:11:44.818" v="576" actId="1076"/>
          <ac:spMkLst>
            <pc:docMk/>
            <pc:sldMk cId="3839380683" sldId="273"/>
            <ac:spMk id="7" creationId="{956282F0-2C65-49A2-AD3C-E2806E19C0A3}"/>
          </ac:spMkLst>
        </pc:spChg>
        <pc:picChg chg="add mod">
          <ac:chgData name="강 제영" userId="deb2584a-13df-440d-8398-fbd490405d02" providerId="ADAL" clId="{520595A2-ED6B-4891-9E5A-2A8E14C8E886}" dt="2020-07-16T07:11:51.759" v="579" actId="1076"/>
          <ac:picMkLst>
            <pc:docMk/>
            <pc:sldMk cId="3839380683" sldId="273"/>
            <ac:picMk id="3" creationId="{C67C3130-8C75-4E80-90F8-BEA508A62EEF}"/>
          </ac:picMkLst>
        </pc:picChg>
        <pc:picChg chg="add del mod">
          <ac:chgData name="강 제영" userId="deb2584a-13df-440d-8398-fbd490405d02" providerId="ADAL" clId="{520595A2-ED6B-4891-9E5A-2A8E14C8E886}" dt="2020-07-16T07:11:21.995" v="568" actId="478"/>
          <ac:picMkLst>
            <pc:docMk/>
            <pc:sldMk cId="3839380683" sldId="273"/>
            <ac:picMk id="5" creationId="{6F461338-EA59-409D-B62D-B0DBB5D853D4}"/>
          </ac:picMkLst>
        </pc:picChg>
        <pc:picChg chg="add mod">
          <ac:chgData name="강 제영" userId="deb2584a-13df-440d-8398-fbd490405d02" providerId="ADAL" clId="{520595A2-ED6B-4891-9E5A-2A8E14C8E886}" dt="2020-07-16T07:11:50.290" v="577" actId="1076"/>
          <ac:picMkLst>
            <pc:docMk/>
            <pc:sldMk cId="3839380683" sldId="273"/>
            <ac:picMk id="8" creationId="{D3089EE4-2DAD-4F2A-A285-2DD1D9349144}"/>
          </ac:picMkLst>
        </pc:picChg>
      </pc:sldChg>
      <pc:sldChg chg="addSp modSp add mod">
        <pc:chgData name="강 제영" userId="deb2584a-13df-440d-8398-fbd490405d02" providerId="ADAL" clId="{520595A2-ED6B-4891-9E5A-2A8E14C8E886}" dt="2020-07-16T07:12:46.714" v="614"/>
        <pc:sldMkLst>
          <pc:docMk/>
          <pc:sldMk cId="1245047755" sldId="274"/>
        </pc:sldMkLst>
        <pc:spChg chg="mod">
          <ac:chgData name="강 제영" userId="deb2584a-13df-440d-8398-fbd490405d02" providerId="ADAL" clId="{520595A2-ED6B-4891-9E5A-2A8E14C8E886}" dt="2020-07-16T07:12:46.714" v="614"/>
          <ac:spMkLst>
            <pc:docMk/>
            <pc:sldMk cId="1245047755" sldId="274"/>
            <ac:spMk id="7" creationId="{956282F0-2C65-49A2-AD3C-E2806E19C0A3}"/>
          </ac:spMkLst>
        </pc:spChg>
        <pc:picChg chg="add mod">
          <ac:chgData name="강 제영" userId="deb2584a-13df-440d-8398-fbd490405d02" providerId="ADAL" clId="{520595A2-ED6B-4891-9E5A-2A8E14C8E886}" dt="2020-07-16T07:12:31.108" v="593" actId="1076"/>
          <ac:picMkLst>
            <pc:docMk/>
            <pc:sldMk cId="1245047755" sldId="274"/>
            <ac:picMk id="3" creationId="{86761A9E-C387-40FB-9BEA-D40610EB6927}"/>
          </ac:picMkLst>
        </pc:picChg>
        <pc:picChg chg="add mod">
          <ac:chgData name="강 제영" userId="deb2584a-13df-440d-8398-fbd490405d02" providerId="ADAL" clId="{520595A2-ED6B-4891-9E5A-2A8E14C8E886}" dt="2020-07-16T07:12:28.656" v="592" actId="1076"/>
          <ac:picMkLst>
            <pc:docMk/>
            <pc:sldMk cId="1245047755" sldId="274"/>
            <ac:picMk id="5" creationId="{B89F0E1F-C367-4AF2-9A75-AE6079244A5A}"/>
          </ac:picMkLst>
        </pc:picChg>
      </pc:sldChg>
      <pc:sldChg chg="add del">
        <pc:chgData name="강 제영" userId="deb2584a-13df-440d-8398-fbd490405d02" providerId="ADAL" clId="{520595A2-ED6B-4891-9E5A-2A8E14C8E886}" dt="2020-07-16T07:15:47.482" v="616" actId="47"/>
        <pc:sldMkLst>
          <pc:docMk/>
          <pc:sldMk cId="4022817821" sldId="275"/>
        </pc:sldMkLst>
      </pc:sldChg>
      <pc:sldChg chg="add del">
        <pc:chgData name="강 제영" userId="deb2584a-13df-440d-8398-fbd490405d02" providerId="ADAL" clId="{520595A2-ED6B-4891-9E5A-2A8E14C8E886}" dt="2020-07-16T07:15:48.497" v="617" actId="47"/>
        <pc:sldMkLst>
          <pc:docMk/>
          <pc:sldMk cId="910032918" sldId="276"/>
        </pc:sldMkLst>
      </pc:sldChg>
      <pc:sldChg chg="modSp add">
        <pc:chgData name="강 제영" userId="deb2584a-13df-440d-8398-fbd490405d02" providerId="ADAL" clId="{520595A2-ED6B-4891-9E5A-2A8E14C8E886}" dt="2020-07-16T07:49:06.502" v="1019" actId="1076"/>
        <pc:sldMkLst>
          <pc:docMk/>
          <pc:sldMk cId="438350373" sldId="277"/>
        </pc:sldMkLst>
        <pc:picChg chg="mod">
          <ac:chgData name="강 제영" userId="deb2584a-13df-440d-8398-fbd490405d02" providerId="ADAL" clId="{520595A2-ED6B-4891-9E5A-2A8E14C8E886}" dt="2020-07-16T07:49:06.502" v="1019" actId="1076"/>
          <ac:picMkLst>
            <pc:docMk/>
            <pc:sldMk cId="438350373" sldId="277"/>
            <ac:picMk id="1026" creationId="{AAA3ED4D-1A5E-467F-8F53-C882BF3D9AC4}"/>
          </ac:picMkLst>
        </pc:picChg>
      </pc:sldChg>
      <pc:sldChg chg="add">
        <pc:chgData name="강 제영" userId="deb2584a-13df-440d-8398-fbd490405d02" providerId="ADAL" clId="{520595A2-ED6B-4891-9E5A-2A8E14C8E886}" dt="2020-07-16T07:13:39.653" v="615"/>
        <pc:sldMkLst>
          <pc:docMk/>
          <pc:sldMk cId="3590891826" sldId="278"/>
        </pc:sldMkLst>
      </pc:sldChg>
      <pc:sldChg chg="add">
        <pc:chgData name="강 제영" userId="deb2584a-13df-440d-8398-fbd490405d02" providerId="ADAL" clId="{520595A2-ED6B-4891-9E5A-2A8E14C8E886}" dt="2020-07-16T07:13:39.653" v="615"/>
        <pc:sldMkLst>
          <pc:docMk/>
          <pc:sldMk cId="2681727453" sldId="279"/>
        </pc:sldMkLst>
      </pc:sldChg>
      <pc:sldChg chg="addSp delSp modSp add mod ord">
        <pc:chgData name="강 제영" userId="deb2584a-13df-440d-8398-fbd490405d02" providerId="ADAL" clId="{520595A2-ED6B-4891-9E5A-2A8E14C8E886}" dt="2020-07-16T07:21:58.737" v="816" actId="1076"/>
        <pc:sldMkLst>
          <pc:docMk/>
          <pc:sldMk cId="3092959217" sldId="280"/>
        </pc:sldMkLst>
        <pc:spChg chg="add del">
          <ac:chgData name="강 제영" userId="deb2584a-13df-440d-8398-fbd490405d02" providerId="ADAL" clId="{520595A2-ED6B-4891-9E5A-2A8E14C8E886}" dt="2020-07-16T07:20:15.233" v="664" actId="478"/>
          <ac:spMkLst>
            <pc:docMk/>
            <pc:sldMk cId="3092959217" sldId="280"/>
            <ac:spMk id="2" creationId="{AC231463-F239-43BC-BBBC-73151343E08E}"/>
          </ac:spMkLst>
        </pc:spChg>
        <pc:spChg chg="add mod">
          <ac:chgData name="강 제영" userId="deb2584a-13df-440d-8398-fbd490405d02" providerId="ADAL" clId="{520595A2-ED6B-4891-9E5A-2A8E14C8E886}" dt="2020-07-16T07:21:58.737" v="816" actId="1076"/>
          <ac:spMkLst>
            <pc:docMk/>
            <pc:sldMk cId="3092959217" sldId="280"/>
            <ac:spMk id="7" creationId="{86EE8E2B-ADF8-4411-A625-A22251A5945A}"/>
          </ac:spMkLst>
        </pc:spChg>
        <pc:spChg chg="del mod">
          <ac:chgData name="강 제영" userId="deb2584a-13df-440d-8398-fbd490405d02" providerId="ADAL" clId="{520595A2-ED6B-4891-9E5A-2A8E14C8E886}" dt="2020-07-16T07:21:17.432" v="803" actId="478"/>
          <ac:spMkLst>
            <pc:docMk/>
            <pc:sldMk cId="3092959217" sldId="280"/>
            <ac:spMk id="8" creationId="{1F362BB8-0B04-4F22-A5A4-02BA626B3603}"/>
          </ac:spMkLst>
        </pc:spChg>
        <pc:picChg chg="mod">
          <ac:chgData name="강 제영" userId="deb2584a-13df-440d-8398-fbd490405d02" providerId="ADAL" clId="{520595A2-ED6B-4891-9E5A-2A8E14C8E886}" dt="2020-07-16T07:21:53.598" v="814" actId="1076"/>
          <ac:picMkLst>
            <pc:docMk/>
            <pc:sldMk cId="3092959217" sldId="280"/>
            <ac:picMk id="3" creationId="{9E6B4EEB-9487-4655-861E-4ABB36D8E6B7}"/>
          </ac:picMkLst>
        </pc:picChg>
      </pc:sldChg>
      <pc:sldChg chg="addSp delSp modSp add mod ord">
        <pc:chgData name="강 제영" userId="deb2584a-13df-440d-8398-fbd490405d02" providerId="ADAL" clId="{520595A2-ED6B-4891-9E5A-2A8E14C8E886}" dt="2020-07-16T07:21:39.870" v="809" actId="1076"/>
        <pc:sldMkLst>
          <pc:docMk/>
          <pc:sldMk cId="936825295" sldId="281"/>
        </pc:sldMkLst>
        <pc:spChg chg="add del mod">
          <ac:chgData name="강 제영" userId="deb2584a-13df-440d-8398-fbd490405d02" providerId="ADAL" clId="{520595A2-ED6B-4891-9E5A-2A8E14C8E886}" dt="2020-07-16T07:21:39.870" v="809" actId="1076"/>
          <ac:spMkLst>
            <pc:docMk/>
            <pc:sldMk cId="936825295" sldId="281"/>
            <ac:spMk id="4" creationId="{512360C7-576F-4180-BDFA-739B47299BFF}"/>
          </ac:spMkLst>
        </pc:spChg>
        <pc:spChg chg="del">
          <ac:chgData name="강 제영" userId="deb2584a-13df-440d-8398-fbd490405d02" providerId="ADAL" clId="{520595A2-ED6B-4891-9E5A-2A8E14C8E886}" dt="2020-07-16T07:21:27.027" v="806" actId="478"/>
          <ac:spMkLst>
            <pc:docMk/>
            <pc:sldMk cId="936825295" sldId="281"/>
            <ac:spMk id="6" creationId="{DCDA6A7A-1F22-412B-BAD0-8395E7FE321B}"/>
          </ac:spMkLst>
        </pc:spChg>
        <pc:picChg chg="mod">
          <ac:chgData name="강 제영" userId="deb2584a-13df-440d-8398-fbd490405d02" providerId="ADAL" clId="{520595A2-ED6B-4891-9E5A-2A8E14C8E886}" dt="2020-07-16T07:21:33.736" v="808" actId="1076"/>
          <ac:picMkLst>
            <pc:docMk/>
            <pc:sldMk cId="936825295" sldId="281"/>
            <ac:picMk id="5" creationId="{260918D3-DBA4-44F0-A9A8-38B0D1311D7A}"/>
          </ac:picMkLst>
        </pc:picChg>
      </pc:sldChg>
      <pc:sldChg chg="delSp modSp add mod">
        <pc:chgData name="강 제영" userId="deb2584a-13df-440d-8398-fbd490405d02" providerId="ADAL" clId="{520595A2-ED6B-4891-9E5A-2A8E14C8E886}" dt="2020-07-16T07:16:05.884" v="652" actId="1076"/>
        <pc:sldMkLst>
          <pc:docMk/>
          <pc:sldMk cId="3052445536" sldId="282"/>
        </pc:sldMkLst>
        <pc:spChg chg="mod">
          <ac:chgData name="강 제영" userId="deb2584a-13df-440d-8398-fbd490405d02" providerId="ADAL" clId="{520595A2-ED6B-4891-9E5A-2A8E14C8E886}" dt="2020-07-16T07:16:05.884" v="652" actId="1076"/>
          <ac:spMkLst>
            <pc:docMk/>
            <pc:sldMk cId="3052445536" sldId="282"/>
            <ac:spMk id="2" creationId="{36CA6D17-E5D9-4E3C-A396-B4CA3877F195}"/>
          </ac:spMkLst>
        </pc:spChg>
        <pc:spChg chg="del">
          <ac:chgData name="강 제영" userId="deb2584a-13df-440d-8398-fbd490405d02" providerId="ADAL" clId="{520595A2-ED6B-4891-9E5A-2A8E14C8E886}" dt="2020-07-16T07:16:01.307" v="651" actId="478"/>
          <ac:spMkLst>
            <pc:docMk/>
            <pc:sldMk cId="3052445536" sldId="282"/>
            <ac:spMk id="4" creationId="{4E38E724-1366-431A-9E4E-6BDEC7B8BCC4}"/>
          </ac:spMkLst>
        </pc:spChg>
      </pc:sldChg>
      <pc:sldChg chg="add">
        <pc:chgData name="강 제영" userId="deb2584a-13df-440d-8398-fbd490405d02" providerId="ADAL" clId="{520595A2-ED6B-4891-9E5A-2A8E14C8E886}" dt="2020-07-16T07:17:41.146" v="653"/>
        <pc:sldMkLst>
          <pc:docMk/>
          <pc:sldMk cId="3527290195" sldId="283"/>
        </pc:sldMkLst>
      </pc:sldChg>
      <pc:sldChg chg="add del">
        <pc:chgData name="강 제영" userId="deb2584a-13df-440d-8398-fbd490405d02" providerId="ADAL" clId="{520595A2-ED6B-4891-9E5A-2A8E14C8E886}" dt="2020-07-16T07:27:15.063" v="956" actId="47"/>
        <pc:sldMkLst>
          <pc:docMk/>
          <pc:sldMk cId="1882658849" sldId="284"/>
        </pc:sldMkLst>
      </pc:sldChg>
      <pc:sldChg chg="addSp delSp modSp new mod">
        <pc:chgData name="강 제영" userId="deb2584a-13df-440d-8398-fbd490405d02" providerId="ADAL" clId="{520595A2-ED6B-4891-9E5A-2A8E14C8E886}" dt="2020-07-16T07:44:14.287" v="1018" actId="962"/>
        <pc:sldMkLst>
          <pc:docMk/>
          <pc:sldMk cId="2952645359" sldId="284"/>
        </pc:sldMkLst>
        <pc:spChg chg="del">
          <ac:chgData name="강 제영" userId="deb2584a-13df-440d-8398-fbd490405d02" providerId="ADAL" clId="{520595A2-ED6B-4891-9E5A-2A8E14C8E886}" dt="2020-07-16T07:44:08.479" v="1014" actId="478"/>
          <ac:spMkLst>
            <pc:docMk/>
            <pc:sldMk cId="2952645359" sldId="284"/>
            <ac:spMk id="2" creationId="{9AC4E9FE-4A25-49DF-9FE1-178A662BA560}"/>
          </ac:spMkLst>
        </pc:spChg>
        <pc:spChg chg="del">
          <ac:chgData name="강 제영" userId="deb2584a-13df-440d-8398-fbd490405d02" providerId="ADAL" clId="{520595A2-ED6B-4891-9E5A-2A8E14C8E886}" dt="2020-07-16T07:44:08.479" v="1014" actId="478"/>
          <ac:spMkLst>
            <pc:docMk/>
            <pc:sldMk cId="2952645359" sldId="284"/>
            <ac:spMk id="3" creationId="{47C80B5A-25A8-4E56-98A1-B9D2E8744AAD}"/>
          </ac:spMkLst>
        </pc:spChg>
        <pc:picChg chg="add mod">
          <ac:chgData name="강 제영" userId="deb2584a-13df-440d-8398-fbd490405d02" providerId="ADAL" clId="{520595A2-ED6B-4891-9E5A-2A8E14C8E886}" dt="2020-07-16T07:44:14.287" v="1018" actId="962"/>
          <ac:picMkLst>
            <pc:docMk/>
            <pc:sldMk cId="2952645359" sldId="284"/>
            <ac:picMk id="5" creationId="{CCD70AFE-F946-43A6-B85C-404A473AC1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947F7-0CA5-4FC5-A28D-5C461B88C9EF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3DD37-BBED-4B58-BC1D-BA775BF54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4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사는 동네일수록 고급휘발유 제공하는 주유소 개수가 많다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3DD37-BBED-4B58-BC1D-BA775BF542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8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약한 상관관계가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3DD37-BBED-4B58-BC1D-BA775BF542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0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mdf_1=</a:t>
            </a:r>
            <a:r>
              <a:rPr lang="en-US" altLang="ko-KR" dirty="0" err="1"/>
              <a:t>mdf</a:t>
            </a:r>
            <a:r>
              <a:rPr lang="en-US" altLang="ko-KR" dirty="0"/>
              <a:t>[</a:t>
            </a:r>
            <a:r>
              <a:rPr lang="en-US" altLang="ko-KR" dirty="0" err="1"/>
              <a:t>mdf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"]&gt;0].</a:t>
            </a:r>
            <a:r>
              <a:rPr lang="en-US" altLang="ko-KR" dirty="0" err="1"/>
              <a:t>pivot_table</a:t>
            </a:r>
            <a:r>
              <a:rPr lang="en-US" altLang="ko-KR" dirty="0"/>
              <a:t>(index=["</a:t>
            </a:r>
            <a:r>
              <a:rPr lang="ko-KR" altLang="en-US" dirty="0"/>
              <a:t>구</a:t>
            </a:r>
            <a:r>
              <a:rPr lang="en-US" altLang="ko-KR" dirty="0"/>
              <a:t>"],values=["</a:t>
            </a:r>
            <a:r>
              <a:rPr lang="ko-KR" altLang="en-US" dirty="0"/>
              <a:t>고급휘발유</a:t>
            </a:r>
            <a:r>
              <a:rPr lang="en-US" altLang="ko-KR" dirty="0"/>
              <a:t>","</a:t>
            </a:r>
            <a:r>
              <a:rPr lang="ko-KR" altLang="en-US" dirty="0"/>
              <a:t>휘발유</a:t>
            </a:r>
            <a:r>
              <a:rPr lang="en-US" altLang="ko-KR" dirty="0"/>
              <a:t>","</a:t>
            </a:r>
            <a:r>
              <a:rPr lang="ko-KR" altLang="en-US" dirty="0"/>
              <a:t>주차장수</a:t>
            </a:r>
            <a:r>
              <a:rPr lang="en-US" altLang="ko-KR" dirty="0"/>
              <a:t>","</a:t>
            </a:r>
            <a:r>
              <a:rPr lang="ko-KR" altLang="en-US" dirty="0"/>
              <a:t>소득수준</a:t>
            </a:r>
            <a:r>
              <a:rPr lang="en-US" altLang="ko-KR" dirty="0"/>
              <a:t>","</a:t>
            </a:r>
            <a:r>
              <a:rPr lang="ko-KR" altLang="en-US" dirty="0"/>
              <a:t>비율</a:t>
            </a:r>
            <a:r>
              <a:rPr lang="en-US" altLang="ko-KR" dirty="0"/>
              <a:t>"])</a:t>
            </a:r>
          </a:p>
          <a:p>
            <a:r>
              <a:rPr lang="en-US" altLang="ko-KR" dirty="0"/>
              <a:t>mdf_2=</a:t>
            </a:r>
            <a:r>
              <a:rPr lang="en-US" altLang="ko-KR" dirty="0" err="1"/>
              <a:t>mdf</a:t>
            </a:r>
            <a:r>
              <a:rPr lang="en-US" altLang="ko-KR" dirty="0"/>
              <a:t>[</a:t>
            </a:r>
            <a:r>
              <a:rPr lang="en-US" altLang="ko-KR" dirty="0" err="1"/>
              <a:t>mdf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"]&gt;0].</a:t>
            </a:r>
            <a:r>
              <a:rPr lang="en-US" altLang="ko-KR" dirty="0" err="1"/>
              <a:t>pivot_table</a:t>
            </a:r>
            <a:r>
              <a:rPr lang="en-US" altLang="ko-KR" dirty="0"/>
              <a:t>(index=["</a:t>
            </a:r>
            <a:r>
              <a:rPr lang="ko-KR" altLang="en-US" dirty="0"/>
              <a:t>구</a:t>
            </a:r>
            <a:r>
              <a:rPr lang="en-US" altLang="ko-KR" dirty="0"/>
              <a:t>"],values=["</a:t>
            </a:r>
            <a:r>
              <a:rPr lang="en-US" altLang="ko-KR" dirty="0" err="1"/>
              <a:t>justCnt</a:t>
            </a:r>
            <a:r>
              <a:rPr lang="en-US" altLang="ko-KR" dirty="0"/>
              <a:t>"],</a:t>
            </a:r>
            <a:r>
              <a:rPr lang="en-US" altLang="ko-KR" dirty="0" err="1"/>
              <a:t>aggfunc</a:t>
            </a:r>
            <a:r>
              <a:rPr lang="en-US" altLang="ko-KR" dirty="0"/>
              <a:t>="sum")</a:t>
            </a:r>
          </a:p>
          <a:p>
            <a:endParaRPr lang="en-US" altLang="ko-KR" dirty="0"/>
          </a:p>
          <a:p>
            <a:r>
              <a:rPr lang="en-US" altLang="ko-KR" dirty="0" err="1"/>
              <a:t>mdf_pv</a:t>
            </a:r>
            <a:r>
              <a:rPr lang="en-US" altLang="ko-KR" dirty="0"/>
              <a:t>=</a:t>
            </a:r>
            <a:r>
              <a:rPr lang="en-US" altLang="ko-KR" dirty="0" err="1"/>
              <a:t>pd.merge</a:t>
            </a:r>
            <a:r>
              <a:rPr lang="en-US" altLang="ko-KR" dirty="0"/>
              <a:t>(mdf_1,mdf_2,on="</a:t>
            </a:r>
            <a:r>
              <a:rPr lang="ko-KR" altLang="en-US" dirty="0"/>
              <a:t>구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mdf_pv.rename</a:t>
            </a:r>
            <a:r>
              <a:rPr lang="en-US" altLang="ko-KR" dirty="0"/>
              <a:t>(columns={"</a:t>
            </a:r>
            <a:r>
              <a:rPr lang="en-US" altLang="ko-KR" dirty="0" err="1"/>
              <a:t>justCnt</a:t>
            </a:r>
            <a:r>
              <a:rPr lang="en-US" altLang="ko-KR" dirty="0"/>
              <a:t>":"</a:t>
            </a:r>
            <a:r>
              <a:rPr lang="ko-KR" altLang="en-US" dirty="0"/>
              <a:t>주유소 수</a:t>
            </a:r>
            <a:r>
              <a:rPr lang="en-US" altLang="ko-KR" dirty="0"/>
              <a:t>"},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mdf_pv.reset_index</a:t>
            </a:r>
            <a:r>
              <a:rPr lang="en-US" altLang="ko-KR" dirty="0"/>
              <a:t>(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 err="1"/>
              <a:t>주유소당차량수용량</a:t>
            </a:r>
            <a:r>
              <a:rPr lang="en-US" altLang="ko-KR" dirty="0"/>
              <a:t>"]=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주차장수</a:t>
            </a:r>
            <a:r>
              <a:rPr lang="en-US" altLang="ko-KR" dirty="0"/>
              <a:t>"]/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주유소 수</a:t>
            </a:r>
            <a:r>
              <a:rPr lang="en-US" altLang="ko-KR" dirty="0"/>
              <a:t>"]</a:t>
            </a:r>
          </a:p>
          <a:p>
            <a:r>
              <a:rPr lang="en-US" altLang="ko-KR" dirty="0" err="1"/>
              <a:t>mdf_pv</a:t>
            </a:r>
            <a:r>
              <a:rPr lang="en-US" altLang="ko-KR" dirty="0"/>
              <a:t>=</a:t>
            </a:r>
            <a:r>
              <a:rPr lang="en-US" altLang="ko-KR" dirty="0" err="1"/>
              <a:t>mdf_pv.sort_values</a:t>
            </a:r>
            <a:r>
              <a:rPr lang="en-US" altLang="ko-KR" dirty="0"/>
              <a:t>("</a:t>
            </a:r>
            <a:r>
              <a:rPr lang="ko-KR" altLang="en-US" dirty="0"/>
              <a:t>휘발유</a:t>
            </a:r>
            <a:r>
              <a:rPr lang="en-US" altLang="ko-KR" dirty="0"/>
              <a:t>",ascending=False)</a:t>
            </a:r>
          </a:p>
          <a:p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비율</a:t>
            </a:r>
            <a:r>
              <a:rPr lang="en-US" altLang="ko-KR" dirty="0"/>
              <a:t>"]=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비율</a:t>
            </a:r>
            <a:r>
              <a:rPr lang="en-US" altLang="ko-KR" dirty="0"/>
              <a:t>"]*10000</a:t>
            </a:r>
          </a:p>
          <a:p>
            <a:endParaRPr lang="en-US" altLang="ko-KR" dirty="0"/>
          </a:p>
          <a:p>
            <a:r>
              <a:rPr lang="en-US" altLang="ko-KR" dirty="0"/>
              <a:t>ax1.bar(x=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구</a:t>
            </a:r>
            <a:r>
              <a:rPr lang="en-US" altLang="ko-KR" dirty="0"/>
              <a:t>"],height=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"],color="pink")</a:t>
            </a:r>
          </a:p>
          <a:p>
            <a:r>
              <a:rPr lang="en-US" altLang="ko-KR" dirty="0"/>
              <a:t>ax1.plot(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구</a:t>
            </a:r>
            <a:r>
              <a:rPr lang="en-US" altLang="ko-KR" dirty="0"/>
              <a:t>"],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"],color="red")</a:t>
            </a:r>
          </a:p>
          <a:p>
            <a:r>
              <a:rPr lang="en-US" altLang="ko-KR" dirty="0"/>
              <a:t>ax2.plot(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구</a:t>
            </a:r>
            <a:r>
              <a:rPr lang="en-US" altLang="ko-KR" dirty="0"/>
              <a:t>"],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비율</a:t>
            </a:r>
            <a:r>
              <a:rPr lang="en-US" altLang="ko-KR" dirty="0"/>
              <a:t>"],color="</a:t>
            </a:r>
            <a:r>
              <a:rPr lang="en-US" altLang="ko-KR" dirty="0" err="1"/>
              <a:t>skyblue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5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3DD37-BBED-4B58-BC1D-BA775BF542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1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apt.pivot_table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aggfunc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='count').round(2).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sort_values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',ascending=False).head(30).plot(kind='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bar',color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='pink')</a:t>
            </a:r>
            <a:br>
              <a:rPr lang="en-US" altLang="ko-KR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아파트 층에 따른 거래량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plt.ylabel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plt.xlabel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아파트 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2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plt.figure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=(7,6))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 지정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plt.violinplot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(apt['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)'])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plt.xlim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altLang="ko-KR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=(10,10))</a:t>
            </a:r>
          </a:p>
          <a:p>
            <a:r>
              <a:rPr lang="ko-KR" altLang="en-US" sz="1200" dirty="0" err="1"/>
              <a:t>temp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apt.pivot_table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=["</a:t>
            </a:r>
            <a:r>
              <a:rPr lang="ko-KR" altLang="en-US" sz="1200" dirty="0" err="1"/>
              <a:t>지역코드_법정동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=["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sum</a:t>
            </a:r>
            <a:r>
              <a:rPr lang="ko-KR" altLang="en-US" sz="1200" dirty="0"/>
              <a:t>").</a:t>
            </a:r>
            <a:r>
              <a:rPr lang="ko-KR" altLang="en-US" sz="1200" dirty="0" err="1"/>
              <a:t>sort_values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ascending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).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(10)</a:t>
            </a:r>
          </a:p>
          <a:p>
            <a:r>
              <a:rPr lang="ko-KR" altLang="en-US" sz="1200" dirty="0" err="1"/>
              <a:t>temp</a:t>
            </a:r>
            <a:endParaRPr lang="ko-KR" altLang="en-US" sz="1200" dirty="0"/>
          </a:p>
          <a:p>
            <a:r>
              <a:rPr lang="ko-KR" altLang="en-US" sz="1200" dirty="0" err="1"/>
              <a:t>bins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(0,85,15)</a:t>
            </a:r>
          </a:p>
          <a:p>
            <a:r>
              <a:rPr lang="ko-KR" altLang="en-US" sz="1200" dirty="0" err="1"/>
              <a:t>apt</a:t>
            </a:r>
            <a:r>
              <a:rPr lang="ko-KR" altLang="en-US" sz="1200" dirty="0"/>
              <a:t>['전용면적(평)3'] = </a:t>
            </a:r>
            <a:r>
              <a:rPr lang="ko-KR" altLang="en-US" sz="1200" dirty="0" err="1"/>
              <a:t>pd.cut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apt</a:t>
            </a:r>
            <a:r>
              <a:rPr lang="ko-KR" altLang="en-US" sz="1200" dirty="0"/>
              <a:t>['전용면적2(평)'], </a:t>
            </a:r>
            <a:r>
              <a:rPr lang="ko-KR" altLang="en-US" sz="1200" dirty="0" err="1"/>
              <a:t>bins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sns.heatmap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apt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apt</a:t>
            </a:r>
            <a:r>
              <a:rPr lang="ko-KR" altLang="en-US" sz="1200" dirty="0"/>
              <a:t>["</a:t>
            </a:r>
            <a:r>
              <a:rPr lang="ko-KR" altLang="en-US" sz="1200" dirty="0" err="1"/>
              <a:t>지역코드_법정동</a:t>
            </a:r>
            <a:r>
              <a:rPr lang="ko-KR" altLang="en-US" sz="1200" dirty="0"/>
              <a:t>"].</a:t>
            </a:r>
            <a:r>
              <a:rPr lang="ko-KR" altLang="en-US" sz="1200" dirty="0" err="1"/>
              <a:t>isin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temp.index</a:t>
            </a:r>
            <a:r>
              <a:rPr lang="ko-KR" altLang="en-US" sz="1200" dirty="0"/>
              <a:t>)].</a:t>
            </a:r>
            <a:r>
              <a:rPr lang="ko-KR" altLang="en-US" sz="1200" dirty="0" err="1"/>
              <a:t>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=["</a:t>
            </a:r>
            <a:r>
              <a:rPr lang="ko-KR" altLang="en-US" sz="1200" dirty="0" err="1"/>
              <a:t>지역코드_법정동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="전용면적(평)3",values=["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").</a:t>
            </a:r>
            <a:r>
              <a:rPr lang="ko-KR" altLang="en-US" sz="1200" dirty="0" err="1"/>
              <a:t>fillna</a:t>
            </a:r>
            <a:r>
              <a:rPr lang="ko-KR" altLang="en-US" sz="1200" dirty="0"/>
              <a:t>(0),</a:t>
            </a:r>
            <a:r>
              <a:rPr lang="ko-KR" altLang="en-US" sz="1200" dirty="0" err="1"/>
              <a:t>cmap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jet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("아파트 </a:t>
            </a:r>
            <a:r>
              <a:rPr lang="ko-KR" altLang="en-US" sz="1200" dirty="0" err="1"/>
              <a:t>평수별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거래수</a:t>
            </a:r>
            <a:r>
              <a:rPr lang="ko-KR" altLang="en-US" sz="1200" dirty="0"/>
              <a:t>(</a:t>
            </a:r>
            <a:r>
              <a:rPr lang="ko-KR" altLang="en-US" sz="1200" dirty="0" err="1"/>
              <a:t>동별</a:t>
            </a:r>
            <a:r>
              <a:rPr lang="ko-KR" altLang="en-US" sz="1200" dirty="0"/>
              <a:t>)")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5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apt.pivot_table</a:t>
            </a:r>
            <a:r>
              <a:rPr lang="en-US" altLang="ko-KR" sz="1200" dirty="0"/>
              <a:t>(index=["</a:t>
            </a:r>
            <a:r>
              <a:rPr lang="ko-KR" altLang="en-US" sz="1200" dirty="0"/>
              <a:t>지역코드</a:t>
            </a:r>
            <a:r>
              <a:rPr lang="en-US" altLang="ko-KR" sz="1200" dirty="0"/>
              <a:t>_</a:t>
            </a:r>
            <a:r>
              <a:rPr lang="ko-KR" altLang="en-US" sz="1200" dirty="0" err="1"/>
              <a:t>법정동</a:t>
            </a:r>
            <a:r>
              <a:rPr lang="en-US" altLang="ko-KR" sz="1200" dirty="0"/>
              <a:t>"],values=["</a:t>
            </a:r>
            <a:r>
              <a:rPr lang="ko-KR" altLang="en-US" sz="1200" dirty="0"/>
              <a:t>평당가격</a:t>
            </a:r>
            <a:r>
              <a:rPr lang="en-US" altLang="ko-KR" sz="1200" dirty="0"/>
              <a:t>"]).</a:t>
            </a:r>
            <a:r>
              <a:rPr lang="en-US" altLang="ko-KR" sz="1200" dirty="0" err="1"/>
              <a:t>sort_values</a:t>
            </a:r>
            <a:r>
              <a:rPr lang="en-US" altLang="ko-KR" sz="1200" dirty="0"/>
              <a:t>("</a:t>
            </a:r>
            <a:r>
              <a:rPr lang="ko-KR" altLang="en-US" sz="1200" dirty="0"/>
              <a:t>평당가격</a:t>
            </a:r>
            <a:r>
              <a:rPr lang="en-US" altLang="ko-KR" sz="1200" dirty="0"/>
              <a:t>",ascending=False).head(20).plot(kind="</a:t>
            </a:r>
            <a:r>
              <a:rPr lang="en-US" altLang="ko-KR" sz="1200" dirty="0" err="1"/>
              <a:t>barh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plt.yticks</a:t>
            </a:r>
            <a:r>
              <a:rPr lang="en-US" altLang="ko-KR" sz="1200" dirty="0"/>
              <a:t>(rotation=1)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("</a:t>
            </a:r>
            <a:r>
              <a:rPr lang="ko-KR" altLang="en-US" sz="1200" dirty="0"/>
              <a:t>평당 가격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법정동별</a:t>
            </a:r>
            <a:r>
              <a:rPr lang="ko-KR" altLang="en-US" sz="1200" dirty="0"/>
              <a:t> 아파트 평당 가격</a:t>
            </a:r>
            <a:r>
              <a:rPr lang="en-US" altLang="ko-KR" sz="1200" dirty="0"/>
              <a:t>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4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apt["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"]=1</a:t>
            </a:r>
          </a:p>
          <a:p>
            <a:r>
              <a:rPr lang="en-US" altLang="ko-KR" sz="1200" dirty="0"/>
              <a:t>apt[apt["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"]&gt;1990].</a:t>
            </a:r>
            <a:r>
              <a:rPr lang="en-US" altLang="ko-KR" sz="1200" dirty="0" err="1"/>
              <a:t>pivot_table</a:t>
            </a:r>
            <a:r>
              <a:rPr lang="en-US" altLang="ko-KR" sz="1200" dirty="0"/>
              <a:t>(index=["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"],values=["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"],</a:t>
            </a:r>
            <a:r>
              <a:rPr lang="en-US" altLang="ko-KR" sz="1200" dirty="0" err="1"/>
              <a:t>aggfunc</a:t>
            </a:r>
            <a:r>
              <a:rPr lang="en-US" altLang="ko-KR" sz="1200" dirty="0"/>
              <a:t>=sum).plot(title="</a:t>
            </a:r>
            <a:r>
              <a:rPr lang="ko-KR" altLang="en-US" sz="1200" dirty="0"/>
              <a:t>아파트 건축 년도 별 </a:t>
            </a:r>
            <a:r>
              <a:rPr lang="ko-KR" altLang="en-US" sz="1200" dirty="0" err="1"/>
              <a:t>거래수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apt[apt["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"]&gt;1990].</a:t>
            </a:r>
            <a:r>
              <a:rPr lang="en-US" altLang="ko-KR" sz="1200" dirty="0" err="1"/>
              <a:t>pivot_table</a:t>
            </a:r>
            <a:r>
              <a:rPr lang="en-US" altLang="ko-KR" sz="1200" dirty="0"/>
              <a:t>(index=["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"],values=["</a:t>
            </a:r>
            <a:r>
              <a:rPr lang="ko-KR" altLang="en-US" sz="1200" dirty="0"/>
              <a:t>거래금액</a:t>
            </a:r>
            <a:r>
              <a:rPr lang="en-US" altLang="ko-KR" sz="1200" dirty="0"/>
              <a:t>"],</a:t>
            </a:r>
            <a:r>
              <a:rPr lang="en-US" altLang="ko-KR" sz="1200" dirty="0" err="1"/>
              <a:t>aggfunc</a:t>
            </a:r>
            <a:r>
              <a:rPr lang="en-US" altLang="ko-KR" sz="1200" dirty="0"/>
              <a:t>="mean").plot(title="</a:t>
            </a:r>
            <a:r>
              <a:rPr lang="ko-KR" altLang="en-US" sz="1200" dirty="0"/>
              <a:t>아파트 건축 년도 별 거래가격</a:t>
            </a:r>
            <a:r>
              <a:rPr lang="en-US" altLang="ko-KR" sz="1200" dirty="0"/>
              <a:t>")</a:t>
            </a:r>
          </a:p>
          <a:p>
            <a:endParaRPr lang="en-US" altLang="ko-KR" sz="1200" dirty="0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7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A308-6E4A-4749-8616-251DCA91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3909F-611D-4A7D-8CA1-B7C2CD36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2C97C-B08C-4AC1-8876-D426456D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4841F-BE27-41BD-9969-C034F442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E71EF-1731-4A30-BA9B-C349D6C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B6EF-09EE-4D4A-A56F-4D36854C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C2B43-D132-4B0A-813B-0B4FC282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898BB-A3E3-4ED0-8A73-6E5B4CDD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5BC54-A0B4-446E-AE22-05A308D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748E9-66D2-49D0-8102-CFB33210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2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507A0B-6391-407D-8BF2-13A7DF4D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7E14C-8CF0-458C-8540-B98B0375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24F77-D477-497E-A4E3-B9813DC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55DC0-F7FE-42E8-B03B-977FD4D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82B03-7388-4FC1-A9E0-CEDDFB2D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412B-4566-44A1-A060-FA000580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B54C3-067E-4BED-8945-E82069DE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ECFFB-B0BA-4985-9D71-F09081DD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365DC-B75A-40C3-AD8C-E64D74C3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4D92A-F2DB-4439-8CB8-CF24C19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8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FFDE1-283C-423C-AE7B-98301A61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50365-92CA-4289-B8B1-87FBDA47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1B74F-3F8B-47CF-BD0C-730A8E58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22F3B-116D-434E-9EDB-11347045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3046-1241-4CE1-BCE0-D0D08366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D08F6-AC98-4FC9-88CE-ABA62D06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A8FE-6D50-46C2-850E-78BEF4D0A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2BDA2-2768-4E54-9B5C-94545CE9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198D-5D93-4F4D-8F68-6A4FA9A8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4C8DD-8469-4EE5-8588-B28AE63D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BFD2-5C90-49E2-9765-808AE680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1BE2-DF4E-4116-A99A-866C0EBE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CFFEC-E0CE-4D90-A97E-FA926E9F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07017-49BD-4881-8BB5-D2E807EA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4DB41-BD0B-40CE-98F6-2C3B1A70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5DDB6-5DA8-43C5-88EB-32FBF603E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96220-087B-4289-AC61-C429CF39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397FB4-5486-4A92-844A-6BB8695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E5E4D-F22F-4F43-9AB2-CE277567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757DE-6719-4E07-9E6C-2159E99B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203B6-34BE-403A-8458-72794E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0B13C-E9E7-4FF2-9A3D-F0107D74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7EB67A-7AB4-4561-A652-507F9E9B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24B12-EB14-4BE1-814D-A53CE4B1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0F8967-05A5-43E2-AD19-353B21E0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46E97-BFDB-4DCE-BE89-F939EC07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6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92CE-B768-4749-B495-8CF7E97C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337E-B809-42A5-AB90-B2ED8268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EB6E2-DDB6-46FC-85F1-F0F1AB74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C29DA-42E7-4EFD-B7A9-6876F0BA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4C861-DB79-4B3B-BB8C-A4CB0748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ED70D-0D02-4FE0-B4B7-BD62917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7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51989-35D9-4643-9A52-D50299B4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4DAE1F-5B86-4655-9D24-D1237F7B5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E09CD-1EE7-4B1B-9FB4-AB3C7227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E9A55-BBAB-46AD-89BD-E58F7C16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671E3-FE0A-4D75-B0E1-7E1374C0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55F8E-1C7A-4ABF-87A0-D5F4AC40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1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05A96A-FE12-46E0-9C5B-A1AC13A0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6C7FF-7DDB-4EEF-86A8-4665C265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52BA2-70DF-4905-835D-EF2C8B9D5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0259-2514-4A07-B9EB-429E2988A895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A892D-0D6D-4530-8E2F-2B58E7C5B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52D93-8DAB-44B6-BA58-E59285DA0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F190-59E5-40F1-860C-4117ECFF5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2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6D17-E5D9-4E3C-A396-B4CA387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290"/>
            <a:ext cx="10515600" cy="1325563"/>
          </a:xfrm>
        </p:spPr>
        <p:txBody>
          <a:bodyPr/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서울특별시 주유소 가격 분석 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E38E724-1366-431A-9E4E-6BDEC7B8BCC4}"/>
              </a:ext>
            </a:extLst>
          </p:cNvPr>
          <p:cNvSpPr txBox="1">
            <a:spLocks/>
          </p:cNvSpPr>
          <p:nvPr/>
        </p:nvSpPr>
        <p:spPr>
          <a:xfrm>
            <a:off x="712694" y="3000748"/>
            <a:ext cx="10515600" cy="3579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임채은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전정용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강제영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이치종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1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구별 아파트 별 거래량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7324D7-8DF3-421A-80BD-B37442CE4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7" y="1119644"/>
            <a:ext cx="7355508" cy="5178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4316F-CE71-49DA-BE00-E5D133E44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65" y="955733"/>
            <a:ext cx="4019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E6B4EEB-9487-4655-861E-4ABB36D8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75" y="114300"/>
            <a:ext cx="6404479" cy="54258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EE8E2B-ADF8-4411-A625-A22251A5945A}"/>
              </a:ext>
            </a:extLst>
          </p:cNvPr>
          <p:cNvSpPr/>
          <p:nvPr/>
        </p:nvSpPr>
        <p:spPr>
          <a:xfrm>
            <a:off x="2833154" y="5749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평당 거래금액의 분포가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5000~0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사이에 집중된 모습을 보이고 있지만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최고가는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25000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95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0918D3-DBA4-44F0-A9A8-38B0D1311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93" y="1304925"/>
            <a:ext cx="7291357" cy="51898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2360C7-576F-4180-BDFA-739B47299BFF}"/>
              </a:ext>
            </a:extLst>
          </p:cNvPr>
          <p:cNvSpPr/>
          <p:nvPr/>
        </p:nvSpPr>
        <p:spPr>
          <a:xfrm>
            <a:off x="4379183" y="169558"/>
            <a:ext cx="4361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아파트 층별 거래량</a:t>
            </a:r>
            <a:br>
              <a:rPr lang="ko-KR" altLang="en-US" dirty="0"/>
            </a:br>
            <a:r>
              <a:rPr lang="ko-KR" altLang="en-US" dirty="0"/>
              <a:t>선호</a:t>
            </a:r>
            <a:r>
              <a:rPr lang="en-US" altLang="ko-KR" dirty="0"/>
              <a:t>(=</a:t>
            </a:r>
            <a:r>
              <a:rPr lang="ko-KR" altLang="en-US" dirty="0"/>
              <a:t>거래량이 많은</a:t>
            </a:r>
            <a:r>
              <a:rPr lang="en-US" altLang="ko-KR" dirty="0"/>
              <a:t>)</a:t>
            </a:r>
            <a:r>
              <a:rPr lang="ko-KR" altLang="en-US" dirty="0"/>
              <a:t>하는 아파트의 특정 층을 알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82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평수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 거래량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99938E0-443A-420E-A5BC-419A73310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33" y="1258184"/>
            <a:ext cx="5590849" cy="55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ED4D-1A5E-467F-8F53-C882BF3D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235115"/>
            <a:ext cx="6925644" cy="669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아파트 거래가 가장 많은 </a:t>
            </a:r>
            <a:r>
              <a:rPr lang="en-US" altLang="ko-KR" dirty="0"/>
              <a:t>10</a:t>
            </a:r>
            <a:r>
              <a:rPr lang="ko-KR" altLang="en-US" dirty="0"/>
              <a:t>개 동에서</a:t>
            </a:r>
            <a:endParaRPr lang="en-US" altLang="ko-KR" dirty="0"/>
          </a:p>
          <a:p>
            <a:r>
              <a:rPr lang="ko-KR" altLang="en-US" dirty="0"/>
              <a:t>아파트 평수 별 거래량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35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CD70AFE-F946-43A6-B85C-404A473AC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5" y="407670"/>
            <a:ext cx="6115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ED4D-1A5E-467F-8F53-C882BF3D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8097" y="1016472"/>
            <a:ext cx="8391155" cy="54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법정동별</a:t>
            </a:r>
            <a:r>
              <a:rPr lang="ko-KR" altLang="en-US" dirty="0"/>
              <a:t> 아파트 평당 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89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ED4D-1A5E-467F-8F53-C882BF3D9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4"/>
          <a:stretch/>
        </p:blipFill>
        <p:spPr bwMode="auto">
          <a:xfrm>
            <a:off x="6370542" y="1506854"/>
            <a:ext cx="5691169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아파트 </a:t>
            </a:r>
            <a:r>
              <a:rPr lang="ko-KR" altLang="en-US" dirty="0" err="1"/>
              <a:t>건축년도별</a:t>
            </a:r>
            <a:r>
              <a:rPr lang="ko-KR" altLang="en-US" dirty="0"/>
              <a:t> 거래가격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389B63-667E-4494-9432-E760B0F4B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7"/>
          <a:stretch/>
        </p:blipFill>
        <p:spPr bwMode="auto">
          <a:xfrm>
            <a:off x="404831" y="1587941"/>
            <a:ext cx="5691169" cy="39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72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월평균 매매가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평당 금액 월별 추이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766745-EA1F-490A-BE80-E5D796AF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59" y="1738862"/>
            <a:ext cx="4775891" cy="4123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69C91F-3EC2-4C17-9EF3-820E4EE30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03" y="1787472"/>
            <a:ext cx="4704639" cy="40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상하위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월평균 매매가 비교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67C3130-8C75-4E80-90F8-BEA508A62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80" y="1761391"/>
            <a:ext cx="4091964" cy="4028400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3089EE4-2DAD-4F2A-A285-2DD1D9349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21" y="1761391"/>
            <a:ext cx="4131693" cy="40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고급휘발유 제공하는 주유소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98A0F-2421-4546-95FA-2F810F970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17" y="1318048"/>
            <a:ext cx="6141820" cy="52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상하위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월평균 평당 금액 비교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6761A9E-C387-40FB-9BEA-D40610EB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54" y="1756776"/>
            <a:ext cx="4044291" cy="40284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9F0E1F-C367-4AF2-9A75-AE6079244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56" y="1756776"/>
            <a:ext cx="4044291" cy="40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4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6D17-E5D9-4E3C-A396-B4CA387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665"/>
            <a:ext cx="10515600" cy="1325563"/>
          </a:xfrm>
        </p:spPr>
        <p:txBody>
          <a:bodyPr/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4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휘발유 가격 평균 변화량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95B8D8D-9A7A-4767-8133-8CF10E21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1182236"/>
            <a:ext cx="10848975" cy="54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기름 가격 상관관계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C6C25A2-6089-48C5-B14D-43F5E869B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54"/>
          <a:stretch/>
        </p:blipFill>
        <p:spPr>
          <a:xfrm>
            <a:off x="1540381" y="1174890"/>
            <a:ext cx="8854888" cy="54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DA6A7A-1F22-412B-BAD0-8395E7FE321B}"/>
              </a:ext>
            </a:extLst>
          </p:cNvPr>
          <p:cNvSpPr/>
          <p:nvPr/>
        </p:nvSpPr>
        <p:spPr>
          <a:xfrm>
            <a:off x="280087" y="1911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구별 휘발유 가격과 소득수준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기초생활수급자 비율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 비교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C5352-4B86-4385-BA18-8E3897E2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028700"/>
            <a:ext cx="10287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6EA23B-5668-420A-8F85-61A176116EBD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기름 가격과 인구 관계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165DB-FE54-4A07-9942-992EB625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2" y="2058312"/>
            <a:ext cx="3375858" cy="35097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C64F84-66ED-45AA-B2CA-FBEB2B3E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46" y="2058312"/>
            <a:ext cx="3375858" cy="3509744"/>
          </a:xfrm>
          <a:prstGeom prst="rect">
            <a:avLst/>
          </a:prstGeom>
        </p:spPr>
      </p:pic>
      <p:pic>
        <p:nvPicPr>
          <p:cNvPr id="16" name="그림 1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5197624-3135-498B-B410-480D5E457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9" y="2058312"/>
            <a:ext cx="3375858" cy="35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5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C3C8A88-03ED-4A8D-9D7D-800F264E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97" y="1416424"/>
            <a:ext cx="8162276" cy="4737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282F0-2C65-49A2-AD3C-E2806E19C0A3}"/>
              </a:ext>
            </a:extLst>
          </p:cNvPr>
          <p:cNvSpPr txBox="1"/>
          <p:nvPr/>
        </p:nvSpPr>
        <p:spPr>
          <a:xfrm>
            <a:off x="647700" y="623301"/>
            <a:ext cx="885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셀프여부에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따른 휘발유 가격 분포도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6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6EA23B-5668-420A-8F85-61A176116EBD}"/>
              </a:ext>
            </a:extLst>
          </p:cNvPr>
          <p:cNvSpPr txBox="1"/>
          <p:nvPr/>
        </p:nvSpPr>
        <p:spPr>
          <a:xfrm>
            <a:off x="373380" y="3122661"/>
            <a:ext cx="427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셀프여부에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따른 변동성 분석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695B0-0AD5-4D58-9D9D-E2DA2011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80" y="411926"/>
            <a:ext cx="4275844" cy="317240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A14725-74CA-4FB3-8AB4-16FA0C580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80" y="3584326"/>
            <a:ext cx="4310746" cy="31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6D17-E5D9-4E3C-A396-B4CA387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290"/>
            <a:ext cx="10515600" cy="1325563"/>
          </a:xfrm>
        </p:spPr>
        <p:txBody>
          <a:bodyPr/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서울시 아파트 실거래가 분석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E38E724-1366-431A-9E4E-6BDEC7B8BCC4}"/>
              </a:ext>
            </a:extLst>
          </p:cNvPr>
          <p:cNvSpPr txBox="1">
            <a:spLocks/>
          </p:cNvSpPr>
          <p:nvPr/>
        </p:nvSpPr>
        <p:spPr>
          <a:xfrm>
            <a:off x="712694" y="3000748"/>
            <a:ext cx="10515600" cy="3579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임채은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전정용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강제영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이치종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16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AF7A49631569B439E0FE4E1A965D531" ma:contentTypeVersion="8" ma:contentTypeDescription="새 문서를 만듭니다." ma:contentTypeScope="" ma:versionID="bb10dc36ecdbf6812e7ea5473fd5df00">
  <xsd:schema xmlns:xsd="http://www.w3.org/2001/XMLSchema" xmlns:xs="http://www.w3.org/2001/XMLSchema" xmlns:p="http://schemas.microsoft.com/office/2006/metadata/properties" xmlns:ns3="1c1444ba-9fbb-4503-88d7-7ca964cf6b7a" targetNamespace="http://schemas.microsoft.com/office/2006/metadata/properties" ma:root="true" ma:fieldsID="443200d1c6f03c9a477b128c2f4c7040" ns3:_="">
    <xsd:import namespace="1c1444ba-9fbb-4503-88d7-7ca964cf6b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444ba-9fbb-4503-88d7-7ca964cf6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DA139E-D11B-498B-9E69-F580D772D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444ba-9fbb-4503-88d7-7ca964cf6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BC7113-6074-45FA-884C-A011039773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B6323-6818-48EB-BC61-8639167EFE2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748</Words>
  <Application>Microsoft Office PowerPoint</Application>
  <PresentationFormat>와이드스크린</PresentationFormat>
  <Paragraphs>65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Slack-Lato</vt:lpstr>
      <vt:lpstr>나눔바른고딕</vt:lpstr>
      <vt:lpstr>맑은 고딕</vt:lpstr>
      <vt:lpstr>Arial</vt:lpstr>
      <vt:lpstr>Office 테마</vt:lpstr>
      <vt:lpstr>서울특별시 주유소 가격 분석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서울시 아파트 실거래가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서울특별시 주유소 가격 분석 : </dc:title>
  <dc:creator>강 제영</dc:creator>
  <cp:lastModifiedBy>강 제영</cp:lastModifiedBy>
  <cp:revision>2</cp:revision>
  <dcterms:created xsi:type="dcterms:W3CDTF">2020-07-16T06:29:13Z</dcterms:created>
  <dcterms:modified xsi:type="dcterms:W3CDTF">2020-07-16T07:49:32Z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0x010100EAF7A49631569B439E0FE4E1A965D531</vt:lpwstr>
  </property>
</Properties>
</file>