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320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E36FC-356D-4F42-A36B-8EDAC8BDCE7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46C6-F90A-4A05-BD2E-37EB3CE7F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1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mdf_1=</a:t>
            </a:r>
            <a:r>
              <a:rPr lang="en-US" altLang="ko-KR" dirty="0" err="1"/>
              <a:t>mdf</a:t>
            </a:r>
            <a:r>
              <a:rPr lang="en-US" altLang="ko-KR" dirty="0"/>
              <a:t>[</a:t>
            </a:r>
            <a:r>
              <a:rPr lang="en-US" altLang="ko-KR" dirty="0" err="1"/>
              <a:t>mdf</a:t>
            </a:r>
            <a:r>
              <a:rPr lang="en-US" altLang="ko-KR" dirty="0"/>
              <a:t>["</a:t>
            </a:r>
            <a:r>
              <a:rPr lang="ko-KR" altLang="en-US" dirty="0"/>
              <a:t>휘발유</a:t>
            </a:r>
            <a:r>
              <a:rPr lang="en-US" altLang="ko-KR" dirty="0"/>
              <a:t>"]&gt;0].</a:t>
            </a:r>
            <a:r>
              <a:rPr lang="en-US" altLang="ko-KR" dirty="0" err="1"/>
              <a:t>pivot_table</a:t>
            </a:r>
            <a:r>
              <a:rPr lang="en-US" altLang="ko-KR" dirty="0"/>
              <a:t>(index=["</a:t>
            </a:r>
            <a:r>
              <a:rPr lang="ko-KR" altLang="en-US" dirty="0"/>
              <a:t>구</a:t>
            </a:r>
            <a:r>
              <a:rPr lang="en-US" altLang="ko-KR" dirty="0"/>
              <a:t>"],values=["</a:t>
            </a:r>
            <a:r>
              <a:rPr lang="ko-KR" altLang="en-US" dirty="0"/>
              <a:t>고급휘발유</a:t>
            </a:r>
            <a:r>
              <a:rPr lang="en-US" altLang="ko-KR" dirty="0"/>
              <a:t>","</a:t>
            </a:r>
            <a:r>
              <a:rPr lang="ko-KR" altLang="en-US" dirty="0"/>
              <a:t>휘발유</a:t>
            </a:r>
            <a:r>
              <a:rPr lang="en-US" altLang="ko-KR" dirty="0"/>
              <a:t>","</a:t>
            </a:r>
            <a:r>
              <a:rPr lang="ko-KR" altLang="en-US" dirty="0"/>
              <a:t>주차장수</a:t>
            </a:r>
            <a:r>
              <a:rPr lang="en-US" altLang="ko-KR" dirty="0"/>
              <a:t>","</a:t>
            </a:r>
            <a:r>
              <a:rPr lang="ko-KR" altLang="en-US" dirty="0"/>
              <a:t>소득수준</a:t>
            </a:r>
            <a:r>
              <a:rPr lang="en-US" altLang="ko-KR" dirty="0"/>
              <a:t>","</a:t>
            </a:r>
            <a:r>
              <a:rPr lang="ko-KR" altLang="en-US" dirty="0"/>
              <a:t>비율</a:t>
            </a:r>
            <a:r>
              <a:rPr lang="en-US" altLang="ko-KR" dirty="0"/>
              <a:t>"])</a:t>
            </a:r>
          </a:p>
          <a:p>
            <a:r>
              <a:rPr lang="en-US" altLang="ko-KR" dirty="0"/>
              <a:t>mdf_2=</a:t>
            </a:r>
            <a:r>
              <a:rPr lang="en-US" altLang="ko-KR" dirty="0" err="1"/>
              <a:t>mdf</a:t>
            </a:r>
            <a:r>
              <a:rPr lang="en-US" altLang="ko-KR" dirty="0"/>
              <a:t>[</a:t>
            </a:r>
            <a:r>
              <a:rPr lang="en-US" altLang="ko-KR" dirty="0" err="1"/>
              <a:t>mdf</a:t>
            </a:r>
            <a:r>
              <a:rPr lang="en-US" altLang="ko-KR" dirty="0"/>
              <a:t>["</a:t>
            </a:r>
            <a:r>
              <a:rPr lang="ko-KR" altLang="en-US" dirty="0"/>
              <a:t>휘발유</a:t>
            </a:r>
            <a:r>
              <a:rPr lang="en-US" altLang="ko-KR" dirty="0"/>
              <a:t>"]&gt;0].</a:t>
            </a:r>
            <a:r>
              <a:rPr lang="en-US" altLang="ko-KR" dirty="0" err="1"/>
              <a:t>pivot_table</a:t>
            </a:r>
            <a:r>
              <a:rPr lang="en-US" altLang="ko-KR" dirty="0"/>
              <a:t>(index=["</a:t>
            </a:r>
            <a:r>
              <a:rPr lang="ko-KR" altLang="en-US" dirty="0"/>
              <a:t>구</a:t>
            </a:r>
            <a:r>
              <a:rPr lang="en-US" altLang="ko-KR" dirty="0"/>
              <a:t>"],values=["</a:t>
            </a:r>
            <a:r>
              <a:rPr lang="en-US" altLang="ko-KR" dirty="0" err="1"/>
              <a:t>justCnt</a:t>
            </a:r>
            <a:r>
              <a:rPr lang="en-US" altLang="ko-KR" dirty="0"/>
              <a:t>"],</a:t>
            </a:r>
            <a:r>
              <a:rPr lang="en-US" altLang="ko-KR" dirty="0" err="1"/>
              <a:t>aggfunc</a:t>
            </a:r>
            <a:r>
              <a:rPr lang="en-US" altLang="ko-KR" dirty="0"/>
              <a:t>="sum")</a:t>
            </a:r>
          </a:p>
          <a:p>
            <a:endParaRPr lang="en-US" altLang="ko-KR" dirty="0"/>
          </a:p>
          <a:p>
            <a:r>
              <a:rPr lang="en-US" altLang="ko-KR" dirty="0" err="1"/>
              <a:t>mdf_pv</a:t>
            </a:r>
            <a:r>
              <a:rPr lang="en-US" altLang="ko-KR" dirty="0"/>
              <a:t>=</a:t>
            </a:r>
            <a:r>
              <a:rPr lang="en-US" altLang="ko-KR" dirty="0" err="1"/>
              <a:t>pd.merge</a:t>
            </a:r>
            <a:r>
              <a:rPr lang="en-US" altLang="ko-KR" dirty="0"/>
              <a:t>(mdf_1,mdf_2,on="</a:t>
            </a:r>
            <a:r>
              <a:rPr lang="ko-KR" altLang="en-US" dirty="0"/>
              <a:t>구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mdf_pv.rename</a:t>
            </a:r>
            <a:r>
              <a:rPr lang="en-US" altLang="ko-KR" dirty="0"/>
              <a:t>(columns={"</a:t>
            </a:r>
            <a:r>
              <a:rPr lang="en-US" altLang="ko-KR" dirty="0" err="1"/>
              <a:t>justCnt</a:t>
            </a:r>
            <a:r>
              <a:rPr lang="en-US" altLang="ko-KR" dirty="0"/>
              <a:t>":"</a:t>
            </a:r>
            <a:r>
              <a:rPr lang="ko-KR" altLang="en-US" dirty="0"/>
              <a:t>주유소 수</a:t>
            </a:r>
            <a:r>
              <a:rPr lang="en-US" altLang="ko-KR" dirty="0"/>
              <a:t>"},</a:t>
            </a:r>
            <a:r>
              <a:rPr lang="en-US" altLang="ko-KR" dirty="0" err="1"/>
              <a:t>inplace</a:t>
            </a:r>
            <a:r>
              <a:rPr lang="en-US" altLang="ko-KR" dirty="0"/>
              <a:t>=True)</a:t>
            </a:r>
          </a:p>
          <a:p>
            <a:r>
              <a:rPr lang="en-US" altLang="ko-KR" dirty="0" err="1"/>
              <a:t>mdf_pv.reset_index</a:t>
            </a:r>
            <a:r>
              <a:rPr lang="en-US" altLang="ko-KR" dirty="0"/>
              <a:t>(</a:t>
            </a:r>
            <a:r>
              <a:rPr lang="en-US" altLang="ko-KR" dirty="0" err="1"/>
              <a:t>inplace</a:t>
            </a:r>
            <a:r>
              <a:rPr lang="en-US" altLang="ko-KR" dirty="0"/>
              <a:t>=True)</a:t>
            </a:r>
          </a:p>
          <a:p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 err="1"/>
              <a:t>주유소당차량수용량</a:t>
            </a:r>
            <a:r>
              <a:rPr lang="en-US" altLang="ko-KR" dirty="0"/>
              <a:t>"]=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주차장수</a:t>
            </a:r>
            <a:r>
              <a:rPr lang="en-US" altLang="ko-KR" dirty="0"/>
              <a:t>"]/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주유소 수</a:t>
            </a:r>
            <a:r>
              <a:rPr lang="en-US" altLang="ko-KR" dirty="0"/>
              <a:t>"]</a:t>
            </a:r>
          </a:p>
          <a:p>
            <a:r>
              <a:rPr lang="en-US" altLang="ko-KR" dirty="0" err="1"/>
              <a:t>mdf_pv</a:t>
            </a:r>
            <a:r>
              <a:rPr lang="en-US" altLang="ko-KR" dirty="0"/>
              <a:t>=</a:t>
            </a:r>
            <a:r>
              <a:rPr lang="en-US" altLang="ko-KR" dirty="0" err="1"/>
              <a:t>mdf_pv.sort_values</a:t>
            </a:r>
            <a:r>
              <a:rPr lang="en-US" altLang="ko-KR" dirty="0"/>
              <a:t>("</a:t>
            </a:r>
            <a:r>
              <a:rPr lang="ko-KR" altLang="en-US" dirty="0"/>
              <a:t>휘발유</a:t>
            </a:r>
            <a:r>
              <a:rPr lang="en-US" altLang="ko-KR" dirty="0"/>
              <a:t>",ascending=False)</a:t>
            </a:r>
          </a:p>
          <a:p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비율</a:t>
            </a:r>
            <a:r>
              <a:rPr lang="en-US" altLang="ko-KR" dirty="0"/>
              <a:t>"]=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비율</a:t>
            </a:r>
            <a:r>
              <a:rPr lang="en-US" altLang="ko-KR" dirty="0"/>
              <a:t>"]*10000</a:t>
            </a:r>
          </a:p>
          <a:p>
            <a:endParaRPr lang="en-US" altLang="ko-KR" dirty="0"/>
          </a:p>
          <a:p>
            <a:r>
              <a:rPr lang="en-US" altLang="ko-KR" dirty="0"/>
              <a:t>ax1.bar(x=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구</a:t>
            </a:r>
            <a:r>
              <a:rPr lang="en-US" altLang="ko-KR" dirty="0"/>
              <a:t>"],height=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휘발유</a:t>
            </a:r>
            <a:r>
              <a:rPr lang="en-US" altLang="ko-KR" dirty="0"/>
              <a:t>"],color="pink")</a:t>
            </a:r>
          </a:p>
          <a:p>
            <a:r>
              <a:rPr lang="en-US" altLang="ko-KR" dirty="0"/>
              <a:t>ax1.plot(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구</a:t>
            </a:r>
            <a:r>
              <a:rPr lang="en-US" altLang="ko-KR" dirty="0"/>
              <a:t>"],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휘발유</a:t>
            </a:r>
            <a:r>
              <a:rPr lang="en-US" altLang="ko-KR" dirty="0"/>
              <a:t>"],color="red")</a:t>
            </a:r>
          </a:p>
          <a:p>
            <a:r>
              <a:rPr lang="en-US" altLang="ko-KR" dirty="0"/>
              <a:t>ax2.plot(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구</a:t>
            </a:r>
            <a:r>
              <a:rPr lang="en-US" altLang="ko-KR" dirty="0"/>
              <a:t>"],</a:t>
            </a:r>
            <a:r>
              <a:rPr lang="en-US" altLang="ko-KR" dirty="0" err="1"/>
              <a:t>mdf_pv</a:t>
            </a:r>
            <a:r>
              <a:rPr lang="en-US" altLang="ko-KR" dirty="0"/>
              <a:t>["</a:t>
            </a:r>
            <a:r>
              <a:rPr lang="ko-KR" altLang="en-US" dirty="0"/>
              <a:t>비율</a:t>
            </a:r>
            <a:r>
              <a:rPr lang="en-US" altLang="ko-KR" dirty="0"/>
              <a:t>"],color="</a:t>
            </a:r>
            <a:r>
              <a:rPr lang="en-US" altLang="ko-KR" dirty="0" err="1"/>
              <a:t>skyblue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5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en-US" altLang="ko-KR" dirty="0" err="1"/>
              <a:t>top_price</a:t>
            </a:r>
            <a:endParaRPr lang="en-US" altLang="ko-KR" dirty="0"/>
          </a:p>
          <a:p>
            <a:r>
              <a:rPr lang="en-US" altLang="ko-KR" dirty="0" err="1"/>
              <a:t>top_price_iist</a:t>
            </a:r>
            <a:r>
              <a:rPr lang="en-US" altLang="ko-KR" dirty="0"/>
              <a:t>=</a:t>
            </a:r>
            <a:r>
              <a:rPr lang="en-US" altLang="ko-KR" dirty="0" err="1"/>
              <a:t>dezero.pivot_table</a:t>
            </a:r>
            <a:r>
              <a:rPr lang="en-US" altLang="ko-KR" dirty="0"/>
              <a:t>(index="</a:t>
            </a:r>
            <a:r>
              <a:rPr lang="ko-KR" altLang="en-US" dirty="0"/>
              <a:t>상호</a:t>
            </a:r>
            <a:r>
              <a:rPr lang="en-US" altLang="ko-KR" dirty="0"/>
              <a:t>",values=["</a:t>
            </a:r>
            <a:r>
              <a:rPr lang="ko-KR" altLang="en-US" dirty="0"/>
              <a:t>휘발유</a:t>
            </a:r>
            <a:r>
              <a:rPr lang="en-US" altLang="ko-KR" dirty="0"/>
              <a:t>"]).</a:t>
            </a:r>
            <a:r>
              <a:rPr lang="en-US" altLang="ko-KR" dirty="0" err="1"/>
              <a:t>sort_values</a:t>
            </a:r>
            <a:r>
              <a:rPr lang="en-US" altLang="ko-KR" dirty="0"/>
              <a:t>("</a:t>
            </a:r>
            <a:r>
              <a:rPr lang="ko-KR" altLang="en-US" dirty="0"/>
              <a:t>휘발유</a:t>
            </a:r>
            <a:r>
              <a:rPr lang="en-US" altLang="ko-KR" dirty="0"/>
              <a:t>",ascending=False).head(int(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dezero</a:t>
            </a:r>
            <a:r>
              <a:rPr lang="en-US" altLang="ko-KR" dirty="0"/>
              <a:t>)*0.001)).index</a:t>
            </a:r>
          </a:p>
          <a:p>
            <a:r>
              <a:rPr lang="en-US" altLang="ko-KR" dirty="0" err="1"/>
              <a:t>top_price_iist</a:t>
            </a:r>
            <a:endParaRPr lang="en-US" altLang="ko-KR" dirty="0"/>
          </a:p>
          <a:p>
            <a:r>
              <a:rPr lang="en-US" altLang="ko-KR" dirty="0" err="1"/>
              <a:t>bottom_price_iist</a:t>
            </a:r>
            <a:r>
              <a:rPr lang="en-US" altLang="ko-KR" dirty="0"/>
              <a:t>=</a:t>
            </a:r>
            <a:r>
              <a:rPr lang="en-US" altLang="ko-KR" dirty="0" err="1"/>
              <a:t>dezero.pivot_table</a:t>
            </a:r>
            <a:r>
              <a:rPr lang="en-US" altLang="ko-KR" dirty="0"/>
              <a:t>(index="</a:t>
            </a:r>
            <a:r>
              <a:rPr lang="ko-KR" altLang="en-US" dirty="0"/>
              <a:t>상호</a:t>
            </a:r>
            <a:r>
              <a:rPr lang="en-US" altLang="ko-KR" dirty="0"/>
              <a:t>",values=["</a:t>
            </a:r>
            <a:r>
              <a:rPr lang="ko-KR" altLang="en-US" dirty="0"/>
              <a:t>휘발유</a:t>
            </a:r>
            <a:r>
              <a:rPr lang="en-US" altLang="ko-KR" dirty="0"/>
              <a:t>"]).</a:t>
            </a:r>
            <a:r>
              <a:rPr lang="en-US" altLang="ko-KR" dirty="0" err="1"/>
              <a:t>sort_values</a:t>
            </a:r>
            <a:r>
              <a:rPr lang="en-US" altLang="ko-KR" dirty="0"/>
              <a:t>("</a:t>
            </a:r>
            <a:r>
              <a:rPr lang="ko-KR" altLang="en-US" dirty="0"/>
              <a:t>휘발유</a:t>
            </a:r>
            <a:r>
              <a:rPr lang="en-US" altLang="ko-KR" dirty="0"/>
              <a:t>",ascending=True).head(int(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dezero</a:t>
            </a:r>
            <a:r>
              <a:rPr lang="en-US" altLang="ko-KR" dirty="0"/>
              <a:t>)*0.001)).index</a:t>
            </a:r>
          </a:p>
          <a:p>
            <a:r>
              <a:rPr lang="en-US" altLang="ko-KR" dirty="0" err="1"/>
              <a:t>bottom_price_iist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top_price</a:t>
            </a:r>
            <a:r>
              <a:rPr lang="en-US" altLang="ko-KR" dirty="0"/>
              <a:t>=</a:t>
            </a:r>
            <a:r>
              <a:rPr lang="en-US" altLang="ko-KR" dirty="0" err="1"/>
              <a:t>dezero</a:t>
            </a:r>
            <a:r>
              <a:rPr lang="en-US" altLang="ko-KR" dirty="0"/>
              <a:t>[</a:t>
            </a:r>
            <a:r>
              <a:rPr lang="en-US" altLang="ko-KR" dirty="0" err="1"/>
              <a:t>dezero</a:t>
            </a:r>
            <a:r>
              <a:rPr lang="en-US" altLang="ko-KR" dirty="0"/>
              <a:t>["</a:t>
            </a:r>
            <a:r>
              <a:rPr lang="ko-KR" altLang="en-US" dirty="0"/>
              <a:t>상호</a:t>
            </a:r>
            <a:r>
              <a:rPr lang="en-US" altLang="ko-KR" dirty="0"/>
              <a:t>"].</a:t>
            </a:r>
            <a:r>
              <a:rPr lang="en-US" altLang="ko-KR" dirty="0" err="1"/>
              <a:t>isin</a:t>
            </a:r>
            <a:r>
              <a:rPr lang="en-US" altLang="ko-KR" dirty="0"/>
              <a:t>(</a:t>
            </a:r>
            <a:r>
              <a:rPr lang="en-US" altLang="ko-KR" dirty="0" err="1"/>
              <a:t>top_price_iist</a:t>
            </a:r>
            <a:r>
              <a:rPr lang="en-US" altLang="ko-KR" dirty="0"/>
              <a:t>)]</a:t>
            </a:r>
          </a:p>
          <a:p>
            <a:r>
              <a:rPr lang="en-US" altLang="ko-KR" dirty="0" err="1"/>
              <a:t>bottom_price</a:t>
            </a:r>
            <a:r>
              <a:rPr lang="en-US" altLang="ko-KR" dirty="0"/>
              <a:t>=</a:t>
            </a:r>
            <a:r>
              <a:rPr lang="en-US" altLang="ko-KR" dirty="0" err="1"/>
              <a:t>dezero</a:t>
            </a:r>
            <a:r>
              <a:rPr lang="en-US" altLang="ko-KR" dirty="0"/>
              <a:t>[</a:t>
            </a:r>
            <a:r>
              <a:rPr lang="en-US" altLang="ko-KR" dirty="0" err="1"/>
              <a:t>dezero</a:t>
            </a:r>
            <a:r>
              <a:rPr lang="en-US" altLang="ko-KR" dirty="0"/>
              <a:t>["</a:t>
            </a:r>
            <a:r>
              <a:rPr lang="ko-KR" altLang="en-US" dirty="0"/>
              <a:t>상호</a:t>
            </a:r>
            <a:r>
              <a:rPr lang="en-US" altLang="ko-KR" dirty="0"/>
              <a:t>"].</a:t>
            </a:r>
            <a:r>
              <a:rPr lang="en-US" altLang="ko-KR" dirty="0" err="1"/>
              <a:t>isin</a:t>
            </a:r>
            <a:r>
              <a:rPr lang="en-US" altLang="ko-KR" dirty="0"/>
              <a:t>(</a:t>
            </a:r>
            <a:r>
              <a:rPr lang="en-US" altLang="ko-KR" dirty="0" err="1"/>
              <a:t>bottom_price_iist</a:t>
            </a:r>
            <a:r>
              <a:rPr lang="en-US" altLang="ko-KR" dirty="0"/>
              <a:t>)]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bottom_price.pivot_table</a:t>
            </a:r>
            <a:r>
              <a:rPr lang="en-US" altLang="ko-KR" dirty="0"/>
              <a:t>(index="</a:t>
            </a:r>
            <a:r>
              <a:rPr lang="ko-KR" altLang="en-US" dirty="0"/>
              <a:t>월</a:t>
            </a:r>
            <a:r>
              <a:rPr lang="en-US" altLang="ko-KR" dirty="0"/>
              <a:t>", values=["</a:t>
            </a:r>
            <a:r>
              <a:rPr lang="ko-KR" altLang="en-US" dirty="0"/>
              <a:t>휘발유</a:t>
            </a:r>
            <a:r>
              <a:rPr lang="en-US" altLang="ko-KR" dirty="0"/>
              <a:t>"]).plot(title="</a:t>
            </a:r>
            <a:r>
              <a:rPr lang="ko-KR" altLang="en-US" dirty="0"/>
              <a:t>휘발유 가격 하위 </a:t>
            </a:r>
            <a:r>
              <a:rPr lang="en-US" altLang="ko-KR" dirty="0"/>
              <a:t>0.1% </a:t>
            </a:r>
            <a:r>
              <a:rPr lang="ko-KR" altLang="en-US" dirty="0"/>
              <a:t>주유소 </a:t>
            </a:r>
            <a:r>
              <a:rPr lang="en-US" altLang="ko-KR" dirty="0"/>
              <a:t>2019 </a:t>
            </a:r>
            <a:r>
              <a:rPr lang="ko-KR" altLang="en-US" dirty="0"/>
              <a:t>가격 추이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top_price.pivot_table</a:t>
            </a:r>
            <a:r>
              <a:rPr lang="en-US" altLang="ko-KR" dirty="0"/>
              <a:t>(index="</a:t>
            </a:r>
            <a:r>
              <a:rPr lang="ko-KR" altLang="en-US" dirty="0"/>
              <a:t>월</a:t>
            </a:r>
            <a:r>
              <a:rPr lang="en-US" altLang="ko-KR" dirty="0"/>
              <a:t>", values=["</a:t>
            </a:r>
            <a:r>
              <a:rPr lang="ko-KR" altLang="en-US" dirty="0"/>
              <a:t>휘발유</a:t>
            </a:r>
            <a:r>
              <a:rPr lang="en-US" altLang="ko-KR" dirty="0"/>
              <a:t>"]).plot(title="</a:t>
            </a:r>
            <a:r>
              <a:rPr lang="ko-KR" altLang="en-US" dirty="0"/>
              <a:t>휘발유 가격 상위 </a:t>
            </a:r>
            <a:r>
              <a:rPr lang="en-US" altLang="ko-KR" dirty="0"/>
              <a:t>0.1% </a:t>
            </a:r>
            <a:r>
              <a:rPr lang="ko-KR" altLang="en-US" dirty="0"/>
              <a:t>주유소 </a:t>
            </a:r>
            <a:r>
              <a:rPr lang="en-US" altLang="ko-KR" dirty="0"/>
              <a:t>2019 </a:t>
            </a:r>
            <a:r>
              <a:rPr lang="ko-KR" altLang="en-US" dirty="0"/>
              <a:t>가격 추이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9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222EE-F345-46FD-94B1-A12D22D1B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750D1D-3E52-4933-85B3-2DAE4B752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65EA1-B746-4613-B3D6-810BC727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8FDF6-BB60-4BE6-ABEE-43D2EC0C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574D2-CFC7-4C25-A6E1-ABBA28C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61E5B-FDEF-417A-AE90-9978BA55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C8D6A-7524-471B-99CB-2FC5000C0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47E05-B099-45D1-8A65-773E397F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23447-32DF-44E7-9620-1D54D62D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407A3-B4BB-472E-8508-0FCA41AD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17425-804A-4974-A55D-FA4CE1984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ADBA8-F7FC-4265-B04E-6CF77AD8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A5E00-B909-493F-9D09-9C409A7B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FF8ED-F87A-476B-9A17-9EEC3B3A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BF1D3-D7E3-4693-975C-F2771B8E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D2EC-DAE1-431A-80B6-09B07D30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3E85D-A25A-4AED-BA89-DB088875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09BEE-B842-4261-B82B-E9DD4F37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5F941-6A55-48CA-A42D-361876B8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F391D-66F2-41F2-BEEB-DCC69AC6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7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437DE-F289-4768-80B8-26BA33BC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24850-AF1D-4184-BB04-AAB5E82B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4AC30-4DD3-4349-88DE-5AA91BF2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444FD-9417-4651-AE80-32B81B3A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19155-DB70-4A8B-A764-F4395DD3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4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33908-77A8-499C-B259-CE2815BD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74E0B-D4BB-4C83-BF5F-0C2959C60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1FF30-49A3-4C39-83DE-83EBA683E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5A0AD-A6B8-404E-ADB5-A7B02A8F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AC5E3-FC7A-4602-B593-4242776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08CA5-1901-40BE-AB54-24C5F443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5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7001-5E4D-4209-940E-68CCB559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C06F6-243A-48F6-AAA8-9F9238DC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91419-B43E-4D40-907A-EFEA293E2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058A59-8795-4D8D-BB1C-C25858C6A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11023B-1221-4EA9-BB9B-766B039E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1857D-D31C-4339-A8B4-8DACBB26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FEB675-3A0A-4BBA-810B-E40D3AC4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7BF494-1C4D-48A1-9BE9-B7F88B1C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4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0F78E-3DA9-4151-BEEC-FB080E69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F64CCC-DC5D-4104-8B81-754629C5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9ECB53-92C3-4C07-ADE8-F9D5FA4B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7F08-8CFB-45B8-966B-55C1CCC5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2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0C996-1AAF-4590-AC57-B407056D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A340C-8D8C-4EDA-B49E-CE9633B9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6FB08-0C79-40D5-80ED-92F5C78F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0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AAAB6-CAC4-4BAA-B5F2-367B403F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378-45B3-4E56-8D2F-44D875A4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EF5684-AFD0-4F8A-A7C8-CDFF9C04D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03A77-010F-4BCF-8B62-AA2B5DEC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6E390-B920-4992-A838-E98069F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4118E-2BE4-43C0-9D65-16A3A7C7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6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1DDA1-88D4-46D5-959E-0696374D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E4B2F8-FC3A-4C8B-95B6-75CD68953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5E6EA-79C0-4EB0-A9C3-384BE9956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335B7-F49B-4212-9809-0C47FEB7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0BF3E-C278-4551-970A-3DA3E5AE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F624A-026F-4D51-983E-4BF6E21D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2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C95F5D-7D76-432D-A7F8-171724DD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4E8EE-5A4B-4105-BE1F-B1AE4E5D2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612E6-5C19-4C99-9F89-684627D05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7C76-B3C2-4712-B13A-AE1EC47D6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812DE-4F2F-4532-A136-E19E59359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1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8B37CD-9854-4D38-B74E-ECCDA1B36ECE}"/>
              </a:ext>
            </a:extLst>
          </p:cNvPr>
          <p:cNvSpPr/>
          <p:nvPr/>
        </p:nvSpPr>
        <p:spPr>
          <a:xfrm>
            <a:off x="1878227" y="1544595"/>
            <a:ext cx="7945395" cy="3274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/>
              <a:t>주유소</a:t>
            </a:r>
          </a:p>
        </p:txBody>
      </p:sp>
    </p:spTree>
    <p:extLst>
      <p:ext uri="{BB962C8B-B14F-4D97-AF65-F5344CB8AC3E}">
        <p14:creationId xmlns:p14="http://schemas.microsoft.com/office/powerpoint/2010/main" val="193779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DA6A7A-1F22-412B-BAD0-8395E7FE321B}"/>
              </a:ext>
            </a:extLst>
          </p:cNvPr>
          <p:cNvSpPr/>
          <p:nvPr/>
        </p:nvSpPr>
        <p:spPr>
          <a:xfrm>
            <a:off x="280087" y="1911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구별 휘발유 가격과 소득수준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(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기초생활수급자 비율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Slack-Lato"/>
              </a:rPr>
              <a:t>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Slack-Lato"/>
              </a:rPr>
              <a:t> 비교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1C5352-4B86-4385-BA18-8E3897E2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028700"/>
            <a:ext cx="10287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9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E9EC4B-EA2D-4AD6-ADED-8DC87D5BF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1" y="2126907"/>
            <a:ext cx="4959436" cy="362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97E95-09B8-427A-8C64-7F5C4F62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6907"/>
            <a:ext cx="4959435" cy="36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5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432</Words>
  <Application>Microsoft Office PowerPoint</Application>
  <PresentationFormat>와이드스크린</PresentationFormat>
  <Paragraphs>32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Slack-Lato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cheaeun</dc:creator>
  <cp:lastModifiedBy>강 제영</cp:lastModifiedBy>
  <cp:revision>9</cp:revision>
  <dcterms:created xsi:type="dcterms:W3CDTF">2020-07-16T06:45:55Z</dcterms:created>
  <dcterms:modified xsi:type="dcterms:W3CDTF">2020-07-16T07:17:07Z</dcterms:modified>
</cp:coreProperties>
</file>