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1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2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758" r:id="rId5"/>
    <p:sldId id="761" r:id="rId6"/>
    <p:sldId id="760" r:id="rId7"/>
    <p:sldId id="759" r:id="rId8"/>
    <p:sldId id="739" r:id="rId9"/>
    <p:sldId id="743" r:id="rId10"/>
    <p:sldId id="740" r:id="rId11"/>
    <p:sldId id="744" r:id="rId12"/>
    <p:sldId id="762" r:id="rId13"/>
    <p:sldId id="741" r:id="rId14"/>
    <p:sldId id="745" r:id="rId15"/>
    <p:sldId id="755" r:id="rId16"/>
    <p:sldId id="746" r:id="rId17"/>
    <p:sldId id="754" r:id="rId18"/>
    <p:sldId id="747" r:id="rId19"/>
    <p:sldId id="750" r:id="rId20"/>
    <p:sldId id="756" r:id="rId21"/>
    <p:sldId id="757" r:id="rId22"/>
    <p:sldId id="763" r:id="rId23"/>
    <p:sldId id="764" r:id="rId24"/>
    <p:sldId id="765" r:id="rId25"/>
    <p:sldId id="751" r:id="rId26"/>
    <p:sldId id="75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B41F0-C416-409F-9498-A050209143D8}" v="330" dt="2021-04-20T10:06:04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04" autoAdjust="0"/>
  </p:normalViewPr>
  <p:slideViewPr>
    <p:cSldViewPr snapToGrid="0">
      <p:cViewPr>
        <p:scale>
          <a:sx n="150" d="100"/>
          <a:sy n="150" d="100"/>
        </p:scale>
        <p:origin x="108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A57AC-EF49-4FD2-B396-834B5830064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F9D8C-E3C5-4ED4-93B3-0CCE3C572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9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F9D8C-E3C5-4ED4-93B3-0CCE3C57261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9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F9D8C-E3C5-4ED4-93B3-0CCE3C57261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2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F9D8C-E3C5-4ED4-93B3-0CCE3C57261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1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627F8-76E1-4506-9867-0A1C5649E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516D02-3859-49BB-A919-DFCB96BC5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64F02-3B57-4466-93B5-3C4FDEF7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951A-5A14-4818-AEDA-1B78BDF417B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5E509-6E08-49A9-9057-4DB7C759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0B6D1-7922-47F7-AA79-43D8B6CB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ADE-29E0-45EC-891A-AD674592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2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4C403-94D4-41D1-9937-CB7103E6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5630F-9C2F-492C-9253-837BC0BBA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36862-9E1B-49FC-98EA-F2CCCA59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951A-5A14-4818-AEDA-1B78BDF417B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AD621-1825-40AA-9937-702EE018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1AE7F-5523-498F-AD83-8A1276E9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ADE-29E0-45EC-891A-AD674592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6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C6A4C6-F5D6-4A82-A14D-3BF339A05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29B5FB-E085-4F3E-9804-B45DE5471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1C2E9-DBE3-4278-8A16-6E0FE501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951A-5A14-4818-AEDA-1B78BDF417B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D1489-7CF5-48EF-BDE0-8E9B25B7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C75B9-673D-4290-B7D4-D67B75F5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ADE-29E0-45EC-891A-AD674592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685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>
            <a:extLst>
              <a:ext uri="{FF2B5EF4-FFF2-40B4-BE49-F238E27FC236}">
                <a16:creationId xmlns:a16="http://schemas.microsoft.com/office/drawing/2014/main" id="{C50C7D09-08D1-4E7B-B50B-DBEFB282EA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" y="6477000"/>
            <a:ext cx="118364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1225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30CC-2B0C-4DAC-9ADE-1CB22D88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ED2BA-5636-451C-9264-5FF33849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4688D-68C5-4B73-885D-8D1DB3E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951A-5A14-4818-AEDA-1B78BDF417B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23598-2712-4D85-8B2F-DE02F58E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07791-2AEE-4656-A5DE-94BBBD46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ADE-29E0-45EC-891A-AD674592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D0FBA-4B61-4CD7-9102-21164776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C11C0-F804-49DD-A628-CA59B5693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20E37-89C8-4A66-83EE-DAC488F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951A-5A14-4818-AEDA-1B78BDF417B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A7650-6068-4BDF-888E-2CEC95DA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388F2-D108-4F86-958E-6132AFFD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ADE-29E0-45EC-891A-AD674592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1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65C90-06AC-4046-A1B3-16525F12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89206-42BB-433E-86CB-AE436B5B7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969BC0-5555-49C6-B2CF-A6986DACF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BEF8F-BBB0-4265-9116-D8A1A999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951A-5A14-4818-AEDA-1B78BDF417B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848EB-A45E-426C-A62E-8AA11991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D65E47-C31D-49D7-8A82-B106C4F6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ADE-29E0-45EC-891A-AD674592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5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882EE-7C67-4A2E-95C5-19AE1193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84344-51DA-4D27-9692-33A83CC2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453E6-910A-4F2A-AB98-3FC724F13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3814A8-8B97-4732-A211-EFAA811FC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22512B-083F-440A-9452-777D5056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D4A0C1-EBDB-4A53-AC64-75E43C1B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951A-5A14-4818-AEDA-1B78BDF417B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4BB1CE-8F2B-4145-AA04-17AED398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236B61-5165-4460-9C80-4DA8737E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ADE-29E0-45EC-891A-AD674592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9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950AD-A03E-4E0A-982A-7CD58965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0834AC-8150-4637-BD7C-B740E947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951A-5A14-4818-AEDA-1B78BDF417B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C361C6-1E93-4681-BF21-B80A4B23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FD0104-A879-4F68-B09C-33557E9F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ADE-29E0-45EC-891A-AD674592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22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9C1953-7DB9-4777-AC4C-09945C63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951A-5A14-4818-AEDA-1B78BDF417B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326557-4444-405F-90A8-0EF72CA1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50A79-D10B-46BD-83F2-A01492BD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ADE-29E0-45EC-891A-AD674592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B870A-4239-47E2-AF99-315E969E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75748-293A-42D1-8FD8-C2EAFE47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F6882E-0A36-4AAB-ACD3-72631F51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893A5-316B-4974-9735-5EFC7348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951A-5A14-4818-AEDA-1B78BDF417B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EE325-DD9E-4DFB-9FB4-1197FA6E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B908CF-D8D8-4B38-B0D8-CEDCF91E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ADE-29E0-45EC-891A-AD674592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14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6BECA-A640-4C2D-816E-4932B8F6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BD6AA1-510C-4190-9F69-599E8CBB4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1B7899-BAB0-4FF5-8CFB-7CA46AE51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8D2FD-E2C0-47A1-8425-70105F0A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951A-5A14-4818-AEDA-1B78BDF417B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61444-D34E-4237-929C-BB9871A3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E54AA-F632-4926-A849-50168D32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ADE-29E0-45EC-891A-AD674592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8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F9A5D-57AB-4F37-B0B5-369B8B03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9EEEF-B596-42A6-B1FC-7596564FE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4D8E9-D4EE-4822-9F5E-2AC156261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0951A-5A14-4818-AEDA-1B78BDF417B1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CA3FE-4837-412F-8353-084E42089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925CC-F1DA-4EDB-94A8-8F2548E96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EADE-29E0-45EC-891A-AD674592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58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image" Target="../media/image1.emf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8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1.emf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9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image" Target="../media/image1.emf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image" Target="../media/image2.png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../media/image1.emf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image" Target="../media/image3.png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image" Target="../media/image1.emf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image" Target="../media/image1.emf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13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image" Target="../media/image1.emf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image" Target="../media/image1.emf"/><Relationship Id="rId5" Type="http://schemas.openxmlformats.org/officeDocument/2006/relationships/tags" Target="../tags/tag155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154.xml"/><Relationship Id="rId9" Type="http://schemas.openxmlformats.org/officeDocument/2006/relationships/tags" Target="../tags/tag15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1.emf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image" Target="../media/image1.emf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175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image" Target="../media/image1.emf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185.xml"/><Relationship Id="rId10" Type="http://schemas.openxmlformats.org/officeDocument/2006/relationships/tags" Target="../tags/tag190.xml"/><Relationship Id="rId4" Type="http://schemas.openxmlformats.org/officeDocument/2006/relationships/tags" Target="../tags/tag184.xml"/><Relationship Id="rId9" Type="http://schemas.openxmlformats.org/officeDocument/2006/relationships/tags" Target="../tags/tag18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13" Type="http://schemas.openxmlformats.org/officeDocument/2006/relationships/image" Target="../media/image1.emf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195.xml"/><Relationship Id="rId10" Type="http://schemas.openxmlformats.org/officeDocument/2006/relationships/tags" Target="../tags/tag200.xml"/><Relationship Id="rId4" Type="http://schemas.openxmlformats.org/officeDocument/2006/relationships/tags" Target="../tags/tag194.xml"/><Relationship Id="rId9" Type="http://schemas.openxmlformats.org/officeDocument/2006/relationships/tags" Target="../tags/tag19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image" Target="../media/image1.emf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205.xml"/><Relationship Id="rId10" Type="http://schemas.openxmlformats.org/officeDocument/2006/relationships/tags" Target="../tags/tag210.xml"/><Relationship Id="rId4" Type="http://schemas.openxmlformats.org/officeDocument/2006/relationships/tags" Target="../tags/tag204.xml"/><Relationship Id="rId9" Type="http://schemas.openxmlformats.org/officeDocument/2006/relationships/tags" Target="../tags/tag20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image" Target="../media/image1.emf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215.xml"/><Relationship Id="rId10" Type="http://schemas.openxmlformats.org/officeDocument/2006/relationships/tags" Target="../tags/tag220.xml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.emf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1.emf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1.emf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1.emf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1.emf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1.emf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2780928"/>
            <a:ext cx="107504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75520" y="2863970"/>
            <a:ext cx="61778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랜드마킹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구축 </a:t>
            </a:r>
            <a:r>
              <a:rPr kumimoji="1" lang="ko-KR" altLang="en-US" sz="1200" b="1" dirty="0">
                <a:solidFill>
                  <a:srgbClr val="FF0000"/>
                </a:solidFill>
                <a:latin typeface="+mn-ea"/>
              </a:rPr>
              <a:t>관리자페이지</a:t>
            </a:r>
            <a:endParaRPr kumimoji="1"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Browser">
            <a:extLst>
              <a:ext uri="{FF2B5EF4-FFF2-40B4-BE49-F238E27FC236}">
                <a16:creationId xmlns:a16="http://schemas.microsoft.com/office/drawing/2014/main" id="{DFA74B33-A41D-48D2-9C68-7ECEE71098B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669677" y="843152"/>
            <a:ext cx="6242050" cy="5535613"/>
            <a:chOff x="595684" y="1261242"/>
            <a:chExt cx="6668462" cy="4439869"/>
          </a:xfrm>
        </p:grpSpPr>
        <p:sp>
          <p:nvSpPr>
            <p:cNvPr id="9" name="Window Body">
              <a:extLst>
                <a:ext uri="{FF2B5EF4-FFF2-40B4-BE49-F238E27FC236}">
                  <a16:creationId xmlns:a16="http://schemas.microsoft.com/office/drawing/2014/main" id="{9DEB56AC-7908-4D66-8EB6-D97E7363EF9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Title Bar">
              <a:extLst>
                <a:ext uri="{FF2B5EF4-FFF2-40B4-BE49-F238E27FC236}">
                  <a16:creationId xmlns:a16="http://schemas.microsoft.com/office/drawing/2014/main" id="{22AB6C4B-31AC-4BCE-8AB1-0BF426AD4D2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4" name="Menu Button">
              <a:extLst>
                <a:ext uri="{FF2B5EF4-FFF2-40B4-BE49-F238E27FC236}">
                  <a16:creationId xmlns:a16="http://schemas.microsoft.com/office/drawing/2014/main" id="{14C08A5F-6059-4BB1-99A0-562E37AC66A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25" name="Close Button">
              <a:extLst>
                <a:ext uri="{FF2B5EF4-FFF2-40B4-BE49-F238E27FC236}">
                  <a16:creationId xmlns:a16="http://schemas.microsoft.com/office/drawing/2014/main" id="{E2433045-CB56-45A6-8BA4-58E2168AC52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Address Box">
              <a:extLst>
                <a:ext uri="{FF2B5EF4-FFF2-40B4-BE49-F238E27FC236}">
                  <a16:creationId xmlns:a16="http://schemas.microsoft.com/office/drawing/2014/main" id="{0CAF2E3A-75A6-48CA-B0C4-EADD282B06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7" name="Document Icon">
              <a:extLst>
                <a:ext uri="{FF2B5EF4-FFF2-40B4-BE49-F238E27FC236}">
                  <a16:creationId xmlns:a16="http://schemas.microsoft.com/office/drawing/2014/main" id="{7540ACCF-E769-49CE-85C0-82F5624F9AF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428" name="Navigation Buttons">
              <a:extLst>
                <a:ext uri="{FF2B5EF4-FFF2-40B4-BE49-F238E27FC236}">
                  <a16:creationId xmlns:a16="http://schemas.microsoft.com/office/drawing/2014/main" id="{FC5D9192-3545-435F-B72A-A6A801432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7429" name="Back Button">
                <a:extLst>
                  <a:ext uri="{FF2B5EF4-FFF2-40B4-BE49-F238E27FC236}">
                    <a16:creationId xmlns:a16="http://schemas.microsoft.com/office/drawing/2014/main" id="{38E11005-0279-4561-A35B-3A0F4602A5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0" name="Forward Button">
                <a:extLst>
                  <a:ext uri="{FF2B5EF4-FFF2-40B4-BE49-F238E27FC236}">
                    <a16:creationId xmlns:a16="http://schemas.microsoft.com/office/drawing/2014/main" id="{E5B4214F-DE50-4E1E-A566-907D5C45007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1" name="Reload Button">
                <a:extLst>
                  <a:ext uri="{FF2B5EF4-FFF2-40B4-BE49-F238E27FC236}">
                    <a16:creationId xmlns:a16="http://schemas.microsoft.com/office/drawing/2014/main" id="{20C53955-7D39-44E2-A2D7-9B22B61AC6E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2AA182-BB5A-4128-A7CB-0964EFD9E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70250"/>
              </p:ext>
            </p:extLst>
          </p:nvPr>
        </p:nvGraphicFramePr>
        <p:xfrm>
          <a:off x="8183564" y="825500"/>
          <a:ext cx="2305049" cy="1466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Component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필터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아이디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지역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매물종류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-(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일반매물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마스터추천매물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셀렉트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박스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검색시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해당 검색</a:t>
                      </a:r>
                    </a:p>
                    <a:p>
                      <a:pPr marL="0" algn="l" defTabSz="914400" rtl="0" eaLnBrk="1" latinLnBrk="1" hangingPunct="1"/>
                      <a:endParaRPr lang="ko-KR" altLang="en-US" sz="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7" name="Line">
            <a:extLst>
              <a:ext uri="{FF2B5EF4-FFF2-40B4-BE49-F238E27FC236}">
                <a16:creationId xmlns:a16="http://schemas.microsoft.com/office/drawing/2014/main" id="{3E2C739E-83DF-4683-846B-FC60407AFA3C}"/>
              </a:ext>
            </a:extLst>
          </p:cNvPr>
          <p:cNvCxnSpPr>
            <a:cxnSpLocks/>
          </p:cNvCxnSpPr>
          <p:nvPr/>
        </p:nvCxnSpPr>
        <p:spPr bwMode="auto">
          <a:xfrm>
            <a:off x="1711325" y="1390650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3850DD2C-4F87-4E41-B8E3-10E7BD9A0BD4}"/>
              </a:ext>
            </a:extLst>
          </p:cNvPr>
          <p:cNvSpPr>
            <a:spLocks/>
          </p:cNvSpPr>
          <p:nvPr/>
        </p:nvSpPr>
        <p:spPr bwMode="auto">
          <a:xfrm>
            <a:off x="1882775" y="1607816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>
            <a:extLst>
              <a:ext uri="{FF2B5EF4-FFF2-40B4-BE49-F238E27FC236}">
                <a16:creationId xmlns:a16="http://schemas.microsoft.com/office/drawing/2014/main" id="{0C3DB13B-E903-42E3-B28D-805EE0B0BEE5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673225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tton">
            <a:extLst>
              <a:ext uri="{FF2B5EF4-FFF2-40B4-BE49-F238E27FC236}">
                <a16:creationId xmlns:a16="http://schemas.microsoft.com/office/drawing/2014/main" id="{E52255BB-87B7-4330-A8C8-B97920693491}"/>
              </a:ext>
            </a:extLst>
          </p:cNvPr>
          <p:cNvSpPr>
            <a:spLocks/>
          </p:cNvSpPr>
          <p:nvPr/>
        </p:nvSpPr>
        <p:spPr bwMode="auto">
          <a:xfrm>
            <a:off x="7405688" y="1443038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98" name="그림 68">
            <a:extLst>
              <a:ext uri="{FF2B5EF4-FFF2-40B4-BE49-F238E27FC236}">
                <a16:creationId xmlns:a16="http://schemas.microsoft.com/office/drawing/2014/main" id="{0FC445D9-E31E-4290-87D1-EC7933787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476375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Box 69">
            <a:extLst>
              <a:ext uri="{FF2B5EF4-FFF2-40B4-BE49-F238E27FC236}">
                <a16:creationId xmlns:a16="http://schemas.microsoft.com/office/drawing/2014/main" id="{8992A2AE-45EE-47DA-8D9D-0D2EBB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1435100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4" name="Line">
            <a:extLst>
              <a:ext uri="{FF2B5EF4-FFF2-40B4-BE49-F238E27FC236}">
                <a16:creationId xmlns:a16="http://schemas.microsoft.com/office/drawing/2014/main" id="{6806DADE-88FE-4C19-A507-3E0FE3A87866}"/>
              </a:ext>
            </a:extLst>
          </p:cNvPr>
          <p:cNvCxnSpPr>
            <a:cxnSpLocks/>
          </p:cNvCxnSpPr>
          <p:nvPr/>
        </p:nvCxnSpPr>
        <p:spPr bwMode="auto">
          <a:xfrm>
            <a:off x="1701800" y="1954213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">
            <a:extLst>
              <a:ext uri="{FF2B5EF4-FFF2-40B4-BE49-F238E27FC236}">
                <a16:creationId xmlns:a16="http://schemas.microsoft.com/office/drawing/2014/main" id="{235391FE-9126-4338-9AB5-E6489BA73A5D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954214"/>
            <a:ext cx="0" cy="441642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0" name="표 359">
            <a:extLst>
              <a:ext uri="{FF2B5EF4-FFF2-40B4-BE49-F238E27FC236}">
                <a16:creationId xmlns:a16="http://schemas.microsoft.com/office/drawing/2014/main" id="{5A319983-1890-4705-8EEA-1B4342889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422991"/>
              </p:ext>
            </p:extLst>
          </p:nvPr>
        </p:nvGraphicFramePr>
        <p:xfrm>
          <a:off x="2770385" y="2443501"/>
          <a:ext cx="4868895" cy="354424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88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4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314">
                  <a:extLst>
                    <a:ext uri="{9D8B030D-6E8A-4147-A177-3AD203B41FA5}">
                      <a16:colId xmlns:a16="http://schemas.microsoft.com/office/drawing/2014/main" val="1021571871"/>
                    </a:ext>
                  </a:extLst>
                </a:gridCol>
                <a:gridCol w="449463">
                  <a:extLst>
                    <a:ext uri="{9D8B030D-6E8A-4147-A177-3AD203B41FA5}">
                      <a16:colId xmlns:a16="http://schemas.microsoft.com/office/drawing/2014/main" val="1811782717"/>
                    </a:ext>
                  </a:extLst>
                </a:gridCol>
                <a:gridCol w="449463">
                  <a:extLst>
                    <a:ext uri="{9D8B030D-6E8A-4147-A177-3AD203B41FA5}">
                      <a16:colId xmlns:a16="http://schemas.microsoft.com/office/drawing/2014/main" val="2709456523"/>
                    </a:ext>
                  </a:extLst>
                </a:gridCol>
              </a:tblGrid>
              <a:tr h="3410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지역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면적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매매가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매물종류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조회수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매물등록일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서울시 계획관리 </a:t>
                      </a: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물건지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서울시 마포구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11258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㎡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억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일반매물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서울시 계획관리 </a:t>
                      </a: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물건지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서울시 마포구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11258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㎡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억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일반매물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서울시 계획관리 </a:t>
                      </a: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물건지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서울시 마포구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1128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㎡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억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일반매물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서울시 계획관리 </a:t>
                      </a: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물건지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서울시 마포구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11258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㎡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억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일반매물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서울시 계획관리 </a:t>
                      </a: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물건지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서울시 마포구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11258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㎡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억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마스터추천매물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서울시 계획관리 </a:t>
                      </a: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물건지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서울시 마포구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11258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㎡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억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마스터추천매물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서울시 계획관리 </a:t>
                      </a: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물건지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서울시 마포구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11258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㎡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억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마스터추천매물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829C28C5-C2E9-43B9-8C22-CFBDF67497F8}"/>
              </a:ext>
            </a:extLst>
          </p:cNvPr>
          <p:cNvSpPr/>
          <p:nvPr/>
        </p:nvSpPr>
        <p:spPr bwMode="auto">
          <a:xfrm>
            <a:off x="2852848" y="2969419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DD203296-CA9E-45A8-876C-CB5B8AC757DD}"/>
              </a:ext>
            </a:extLst>
          </p:cNvPr>
          <p:cNvSpPr/>
          <p:nvPr/>
        </p:nvSpPr>
        <p:spPr bwMode="auto">
          <a:xfrm>
            <a:off x="2852848" y="3421440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982A2641-4C0F-4A4D-A41C-90464E61C91A}"/>
              </a:ext>
            </a:extLst>
          </p:cNvPr>
          <p:cNvSpPr/>
          <p:nvPr/>
        </p:nvSpPr>
        <p:spPr bwMode="auto">
          <a:xfrm>
            <a:off x="2832101" y="3900488"/>
            <a:ext cx="60325" cy="61913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1F196956-FC48-40B5-AEA1-3CB044D2F5CC}"/>
              </a:ext>
            </a:extLst>
          </p:cNvPr>
          <p:cNvSpPr/>
          <p:nvPr/>
        </p:nvSpPr>
        <p:spPr bwMode="auto">
          <a:xfrm>
            <a:off x="2845816" y="4352509"/>
            <a:ext cx="60325" cy="61913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CEDCB142-2326-43ED-B4B1-CC86E57125DB}"/>
              </a:ext>
            </a:extLst>
          </p:cNvPr>
          <p:cNvSpPr/>
          <p:nvPr/>
        </p:nvSpPr>
        <p:spPr bwMode="auto">
          <a:xfrm>
            <a:off x="2835651" y="4803777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B6014381-E5C3-46AE-844C-81B8B375E014}"/>
              </a:ext>
            </a:extLst>
          </p:cNvPr>
          <p:cNvSpPr/>
          <p:nvPr/>
        </p:nvSpPr>
        <p:spPr bwMode="auto">
          <a:xfrm>
            <a:off x="2862263" y="5266532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38C00470-8769-4126-AC9E-3123D06A86E0}"/>
              </a:ext>
            </a:extLst>
          </p:cNvPr>
          <p:cNvSpPr/>
          <p:nvPr/>
        </p:nvSpPr>
        <p:spPr bwMode="auto">
          <a:xfrm>
            <a:off x="2852848" y="5735472"/>
            <a:ext cx="60325" cy="6032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0" name="Pagination">
            <a:extLst>
              <a:ext uri="{FF2B5EF4-FFF2-40B4-BE49-F238E27FC236}">
                <a16:creationId xmlns:a16="http://schemas.microsoft.com/office/drawing/2014/main" id="{18ED6A7C-38DC-4B69-A3B3-EEEA4F8E36F9}"/>
              </a:ext>
            </a:extLst>
          </p:cNvPr>
          <p:cNvGrpSpPr/>
          <p:nvPr/>
        </p:nvGrpSpPr>
        <p:grpSpPr>
          <a:xfrm>
            <a:off x="4428398" y="6060137"/>
            <a:ext cx="1195458" cy="177154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371" name="Previous">
              <a:extLst>
                <a:ext uri="{FF2B5EF4-FFF2-40B4-BE49-F238E27FC236}">
                  <a16:creationId xmlns:a16="http://schemas.microsoft.com/office/drawing/2014/main" id="{84D5AB8B-F504-48F2-B4A1-29405728B90F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372" name="Page 1">
              <a:extLst>
                <a:ext uri="{FF2B5EF4-FFF2-40B4-BE49-F238E27FC236}">
                  <a16:creationId xmlns:a16="http://schemas.microsoft.com/office/drawing/2014/main" id="{F1B431FD-822D-4A15-8D69-6216D2E3BCC7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73" name="Page 2">
              <a:extLst>
                <a:ext uri="{FF2B5EF4-FFF2-40B4-BE49-F238E27FC236}">
                  <a16:creationId xmlns:a16="http://schemas.microsoft.com/office/drawing/2014/main" id="{78F4E377-A93A-4F65-B3D9-F25843B73F93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374" name="Page 3">
              <a:extLst>
                <a:ext uri="{FF2B5EF4-FFF2-40B4-BE49-F238E27FC236}">
                  <a16:creationId xmlns:a16="http://schemas.microsoft.com/office/drawing/2014/main" id="{BC0CAEFC-1A64-4BE9-9169-C4BD1F6D2102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375" name="Page 4">
              <a:extLst>
                <a:ext uri="{FF2B5EF4-FFF2-40B4-BE49-F238E27FC236}">
                  <a16:creationId xmlns:a16="http://schemas.microsoft.com/office/drawing/2014/main" id="{478A1818-A5BE-460F-B341-1BC37C5AD867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376" name="Page 5">
              <a:extLst>
                <a:ext uri="{FF2B5EF4-FFF2-40B4-BE49-F238E27FC236}">
                  <a16:creationId xmlns:a16="http://schemas.microsoft.com/office/drawing/2014/main" id="{E27983D9-1030-45FD-9AA1-910CF494D379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377" name="Next">
              <a:extLst>
                <a:ext uri="{FF2B5EF4-FFF2-40B4-BE49-F238E27FC236}">
                  <a16:creationId xmlns:a16="http://schemas.microsoft.com/office/drawing/2014/main" id="{D0212CC9-7688-449E-9128-A27507A7FCD6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378" name="Button">
            <a:extLst>
              <a:ext uri="{FF2B5EF4-FFF2-40B4-BE49-F238E27FC236}">
                <a16:creationId xmlns:a16="http://schemas.microsoft.com/office/drawing/2014/main" id="{ECB71E3E-AE73-447B-B1BF-5B4AF26EE085}"/>
              </a:ext>
            </a:extLst>
          </p:cNvPr>
          <p:cNvSpPr>
            <a:spLocks/>
          </p:cNvSpPr>
          <p:nvPr/>
        </p:nvSpPr>
        <p:spPr bwMode="auto">
          <a:xfrm>
            <a:off x="2817814" y="6059488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Item">
            <a:extLst>
              <a:ext uri="{FF2B5EF4-FFF2-40B4-BE49-F238E27FC236}">
                <a16:creationId xmlns:a16="http://schemas.microsoft.com/office/drawing/2014/main" id="{CDE1C532-69B2-4082-8688-9605AE397B51}"/>
              </a:ext>
            </a:extLst>
          </p:cNvPr>
          <p:cNvSpPr/>
          <p:nvPr/>
        </p:nvSpPr>
        <p:spPr bwMode="auto">
          <a:xfrm>
            <a:off x="1701800" y="1946275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70" name="그룹 4">
            <a:extLst>
              <a:ext uri="{FF2B5EF4-FFF2-40B4-BE49-F238E27FC236}">
                <a16:creationId xmlns:a16="http://schemas.microsoft.com/office/drawing/2014/main" id="{5CCECF86-E19D-4082-AD43-B2BD97C05C7D}"/>
              </a:ext>
            </a:extLst>
          </p:cNvPr>
          <p:cNvGrpSpPr>
            <a:grpSpLocks/>
          </p:cNvGrpSpPr>
          <p:nvPr/>
        </p:nvGrpSpPr>
        <p:grpSpPr bwMode="auto">
          <a:xfrm>
            <a:off x="1198563" y="6019800"/>
            <a:ext cx="1257301" cy="736600"/>
            <a:chOff x="6902450" y="2785769"/>
            <a:chExt cx="1257300" cy="735306"/>
          </a:xfrm>
        </p:grpSpPr>
        <p:sp>
          <p:nvSpPr>
            <p:cNvPr id="231" name="Border">
              <a:extLst>
                <a:ext uri="{FF2B5EF4-FFF2-40B4-BE49-F238E27FC236}">
                  <a16:creationId xmlns:a16="http://schemas.microsoft.com/office/drawing/2014/main" id="{910CBEBE-C9FE-429D-8955-A4FB2A36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2785769"/>
              <a:ext cx="1257300" cy="7353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TextBox 69">
              <a:extLst>
                <a:ext uri="{FF2B5EF4-FFF2-40B4-BE49-F238E27FC236}">
                  <a16:creationId xmlns:a16="http://schemas.microsoft.com/office/drawing/2014/main" id="{4B6D4FF3-E707-4F27-AADC-487959B61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5175" y="2834896"/>
              <a:ext cx="836612" cy="18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9pPr>
            </a:lstStyle>
            <a:p>
              <a:pPr>
                <a:defRPr/>
              </a:pP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삭제하시겠습니까</a:t>
              </a:r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</a:p>
          </p:txBody>
        </p:sp>
        <p:sp>
          <p:nvSpPr>
            <p:cNvPr id="233" name="Button">
              <a:extLst>
                <a:ext uri="{FF2B5EF4-FFF2-40B4-BE49-F238E27FC236}">
                  <a16:creationId xmlns:a16="http://schemas.microsoft.com/office/drawing/2014/main" id="{3B85F9EB-59AB-4AC2-8D77-E012F87F2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75" y="3248672"/>
              <a:ext cx="318959" cy="177151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4" name="Button">
              <a:extLst>
                <a:ext uri="{FF2B5EF4-FFF2-40B4-BE49-F238E27FC236}">
                  <a16:creationId xmlns:a16="http://schemas.microsoft.com/office/drawing/2014/main" id="{DC7AF3F8-31DF-4DED-93D5-3ADBDFE1C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3248505"/>
              <a:ext cx="319088" cy="177488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C954A265-AD90-4F19-83BA-F1F52FF63EED}"/>
              </a:ext>
            </a:extLst>
          </p:cNvPr>
          <p:cNvCxnSpPr/>
          <p:nvPr/>
        </p:nvCxnSpPr>
        <p:spPr>
          <a:xfrm flipH="1">
            <a:off x="2578100" y="6148388"/>
            <a:ext cx="3190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Item">
            <a:extLst>
              <a:ext uri="{FF2B5EF4-FFF2-40B4-BE49-F238E27FC236}">
                <a16:creationId xmlns:a16="http://schemas.microsoft.com/office/drawing/2014/main" id="{7397046B-4AD6-4EDD-8469-F19751868296}"/>
              </a:ext>
            </a:extLst>
          </p:cNvPr>
          <p:cNvSpPr/>
          <p:nvPr/>
        </p:nvSpPr>
        <p:spPr bwMode="auto">
          <a:xfrm>
            <a:off x="1711325" y="2213632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tem">
            <a:extLst>
              <a:ext uri="{FF2B5EF4-FFF2-40B4-BE49-F238E27FC236}">
                <a16:creationId xmlns:a16="http://schemas.microsoft.com/office/drawing/2014/main" id="{44AC5794-0CBF-4F6B-82F6-57A74E2CA21B}"/>
              </a:ext>
            </a:extLst>
          </p:cNvPr>
          <p:cNvSpPr/>
          <p:nvPr/>
        </p:nvSpPr>
        <p:spPr bwMode="auto">
          <a:xfrm>
            <a:off x="1701800" y="2911339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Item">
            <a:extLst>
              <a:ext uri="{FF2B5EF4-FFF2-40B4-BE49-F238E27FC236}">
                <a16:creationId xmlns:a16="http://schemas.microsoft.com/office/drawing/2014/main" id="{CFDCE48F-B91B-4356-BD43-4D60427C0D94}"/>
              </a:ext>
            </a:extLst>
          </p:cNvPr>
          <p:cNvSpPr/>
          <p:nvPr/>
        </p:nvSpPr>
        <p:spPr bwMode="auto">
          <a:xfrm>
            <a:off x="1711325" y="3213427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tem">
            <a:extLst>
              <a:ext uri="{FF2B5EF4-FFF2-40B4-BE49-F238E27FC236}">
                <a16:creationId xmlns:a16="http://schemas.microsoft.com/office/drawing/2014/main" id="{3574170B-F037-4E69-82DF-06871BEF99FA}"/>
              </a:ext>
            </a:extLst>
          </p:cNvPr>
          <p:cNvSpPr/>
          <p:nvPr/>
        </p:nvSpPr>
        <p:spPr bwMode="auto">
          <a:xfrm>
            <a:off x="1711325" y="3511172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5B875-F223-4B3D-85AE-59AFAC3E086F}"/>
              </a:ext>
            </a:extLst>
          </p:cNvPr>
          <p:cNvSpPr txBox="1"/>
          <p:nvPr/>
        </p:nvSpPr>
        <p:spPr>
          <a:xfrm>
            <a:off x="1692979" y="2522724"/>
            <a:ext cx="708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토지매물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B84E4-FEA9-4B53-B3C7-3BBF3D2100E3}"/>
              </a:ext>
            </a:extLst>
          </p:cNvPr>
          <p:cNvSpPr txBox="1"/>
          <p:nvPr/>
        </p:nvSpPr>
        <p:spPr>
          <a:xfrm>
            <a:off x="1691638" y="2715604"/>
            <a:ext cx="9134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토지등록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20CFA-D1B0-45FE-AB09-6F41475C4108}"/>
              </a:ext>
            </a:extLst>
          </p:cNvPr>
          <p:cNvSpPr txBox="1"/>
          <p:nvPr/>
        </p:nvSpPr>
        <p:spPr>
          <a:xfrm>
            <a:off x="2828242" y="2129107"/>
            <a:ext cx="1226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토지매물</a:t>
            </a: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13B94E48-21B0-461F-97E4-54BB417BBDB1}"/>
              </a:ext>
            </a:extLst>
          </p:cNvPr>
          <p:cNvSpPr>
            <a:spLocks/>
          </p:cNvSpPr>
          <p:nvPr/>
        </p:nvSpPr>
        <p:spPr bwMode="auto">
          <a:xfrm>
            <a:off x="6884344" y="2244941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A797A5AC-8414-4A7A-A1E6-68897BBBF150}"/>
              </a:ext>
            </a:extLst>
          </p:cNvPr>
          <p:cNvSpPr>
            <a:spLocks/>
          </p:cNvSpPr>
          <p:nvPr/>
        </p:nvSpPr>
        <p:spPr bwMode="auto">
          <a:xfrm>
            <a:off x="4769570" y="1978931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30D279-75FE-42C2-BB53-67AC1799EC2C}"/>
              </a:ext>
            </a:extLst>
          </p:cNvPr>
          <p:cNvSpPr txBox="1"/>
          <p:nvPr/>
        </p:nvSpPr>
        <p:spPr>
          <a:xfrm>
            <a:off x="5117512" y="1836854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02E574-5285-4AA2-A588-ACD9DAE81389}"/>
              </a:ext>
            </a:extLst>
          </p:cNvPr>
          <p:cNvSpPr/>
          <p:nvPr/>
        </p:nvSpPr>
        <p:spPr>
          <a:xfrm>
            <a:off x="8256216" y="3761287"/>
            <a:ext cx="576702" cy="5912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지역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매매가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매물등록일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B1B5F9F3-A935-460A-B5CE-89B4543CC79C}"/>
              </a:ext>
            </a:extLst>
          </p:cNvPr>
          <p:cNvSpPr>
            <a:spLocks/>
          </p:cNvSpPr>
          <p:nvPr/>
        </p:nvSpPr>
        <p:spPr bwMode="auto">
          <a:xfrm>
            <a:off x="8260188" y="3552398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5D838C-9459-4F0B-AD87-4F617A18A553}"/>
              </a:ext>
            </a:extLst>
          </p:cNvPr>
          <p:cNvSpPr txBox="1"/>
          <p:nvPr/>
        </p:nvSpPr>
        <p:spPr>
          <a:xfrm>
            <a:off x="8608130" y="3410321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351EA7-4925-4B4B-8F99-0A9339177C84}"/>
              </a:ext>
            </a:extLst>
          </p:cNvPr>
          <p:cNvSpPr txBox="1"/>
          <p:nvPr/>
        </p:nvSpPr>
        <p:spPr>
          <a:xfrm>
            <a:off x="7901594" y="3158388"/>
            <a:ext cx="210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셀렉트</a:t>
            </a:r>
            <a:r>
              <a:rPr lang="ko-KR" altLang="en-US" dirty="0">
                <a:solidFill>
                  <a:srgbClr val="FF0000"/>
                </a:solidFill>
              </a:rPr>
              <a:t> 박스</a:t>
            </a: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id="{9E03997D-ED91-4D98-B4CA-8E34A8DCDA2C}"/>
              </a:ext>
            </a:extLst>
          </p:cNvPr>
          <p:cNvSpPr>
            <a:spLocks/>
          </p:cNvSpPr>
          <p:nvPr/>
        </p:nvSpPr>
        <p:spPr bwMode="auto">
          <a:xfrm>
            <a:off x="5369950" y="1980785"/>
            <a:ext cx="92109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>
            <a:extLst>
              <a:ext uri="{FF2B5EF4-FFF2-40B4-BE49-F238E27FC236}">
                <a16:creationId xmlns:a16="http://schemas.microsoft.com/office/drawing/2014/main" id="{53D7E2DC-CB14-4D9A-80C2-FE71A0713174}"/>
              </a:ext>
            </a:extLst>
          </p:cNvPr>
          <p:cNvSpPr>
            <a:spLocks/>
          </p:cNvSpPr>
          <p:nvPr/>
        </p:nvSpPr>
        <p:spPr bwMode="auto">
          <a:xfrm>
            <a:off x="4769570" y="2188200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매물종류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FAC2C-53B8-428A-A27E-A0930F65B27C}"/>
              </a:ext>
            </a:extLst>
          </p:cNvPr>
          <p:cNvSpPr txBox="1"/>
          <p:nvPr/>
        </p:nvSpPr>
        <p:spPr>
          <a:xfrm>
            <a:off x="4272413" y="1978930"/>
            <a:ext cx="5447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검색어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271A7-80F4-4E99-A926-8F18A6DE386C}"/>
              </a:ext>
            </a:extLst>
          </p:cNvPr>
          <p:cNvSpPr txBox="1"/>
          <p:nvPr/>
        </p:nvSpPr>
        <p:spPr>
          <a:xfrm>
            <a:off x="4216916" y="2183756"/>
            <a:ext cx="6701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매물종류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9B5EB2-9591-4640-A525-7F573A9D81EA}"/>
              </a:ext>
            </a:extLst>
          </p:cNvPr>
          <p:cNvSpPr txBox="1"/>
          <p:nvPr/>
        </p:nvSpPr>
        <p:spPr>
          <a:xfrm>
            <a:off x="5124990" y="2035810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1AB9BD-64DD-4361-9F94-5D6A0D43F03E}"/>
              </a:ext>
            </a:extLst>
          </p:cNvPr>
          <p:cNvSpPr/>
          <p:nvPr/>
        </p:nvSpPr>
        <p:spPr>
          <a:xfrm>
            <a:off x="8912490" y="3751346"/>
            <a:ext cx="62938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일반매물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마스터추천매물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81" name="Button">
            <a:extLst>
              <a:ext uri="{FF2B5EF4-FFF2-40B4-BE49-F238E27FC236}">
                <a16:creationId xmlns:a16="http://schemas.microsoft.com/office/drawing/2014/main" id="{F9496B35-23F0-437C-BAE1-6613DC26CDE1}"/>
              </a:ext>
            </a:extLst>
          </p:cNvPr>
          <p:cNvSpPr>
            <a:spLocks/>
          </p:cNvSpPr>
          <p:nvPr/>
        </p:nvSpPr>
        <p:spPr bwMode="auto">
          <a:xfrm>
            <a:off x="8925427" y="3542457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매물종류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4B5138-4485-41D0-A14B-F5B92458446E}"/>
              </a:ext>
            </a:extLst>
          </p:cNvPr>
          <p:cNvSpPr txBox="1"/>
          <p:nvPr/>
        </p:nvSpPr>
        <p:spPr>
          <a:xfrm>
            <a:off x="9273369" y="3400380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68" name="Button">
            <a:extLst>
              <a:ext uri="{FF2B5EF4-FFF2-40B4-BE49-F238E27FC236}">
                <a16:creationId xmlns:a16="http://schemas.microsoft.com/office/drawing/2014/main" id="{45B51C3E-3BCA-48D4-976F-5B7460A64F1D}"/>
              </a:ext>
            </a:extLst>
          </p:cNvPr>
          <p:cNvSpPr>
            <a:spLocks/>
          </p:cNvSpPr>
          <p:nvPr/>
        </p:nvSpPr>
        <p:spPr bwMode="auto">
          <a:xfrm>
            <a:off x="2727325" y="1429938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Browser">
            <a:extLst>
              <a:ext uri="{FF2B5EF4-FFF2-40B4-BE49-F238E27FC236}">
                <a16:creationId xmlns:a16="http://schemas.microsoft.com/office/drawing/2014/main" id="{DFA74B33-A41D-48D2-9C68-7ECEE71098B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11324" y="685644"/>
            <a:ext cx="6242050" cy="6828080"/>
            <a:chOff x="595684" y="1261242"/>
            <a:chExt cx="6668462" cy="4439869"/>
          </a:xfrm>
        </p:grpSpPr>
        <p:sp>
          <p:nvSpPr>
            <p:cNvPr id="9" name="Window Body">
              <a:extLst>
                <a:ext uri="{FF2B5EF4-FFF2-40B4-BE49-F238E27FC236}">
                  <a16:creationId xmlns:a16="http://schemas.microsoft.com/office/drawing/2014/main" id="{9DEB56AC-7908-4D66-8EB6-D97E7363EF9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Title Bar">
              <a:extLst>
                <a:ext uri="{FF2B5EF4-FFF2-40B4-BE49-F238E27FC236}">
                  <a16:creationId xmlns:a16="http://schemas.microsoft.com/office/drawing/2014/main" id="{22AB6C4B-31AC-4BCE-8AB1-0BF426AD4D2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4" name="Menu Button">
              <a:extLst>
                <a:ext uri="{FF2B5EF4-FFF2-40B4-BE49-F238E27FC236}">
                  <a16:creationId xmlns:a16="http://schemas.microsoft.com/office/drawing/2014/main" id="{14C08A5F-6059-4BB1-99A0-562E37AC66A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25" name="Close Button">
              <a:extLst>
                <a:ext uri="{FF2B5EF4-FFF2-40B4-BE49-F238E27FC236}">
                  <a16:creationId xmlns:a16="http://schemas.microsoft.com/office/drawing/2014/main" id="{E2433045-CB56-45A6-8BA4-58E2168AC52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Address Box">
              <a:extLst>
                <a:ext uri="{FF2B5EF4-FFF2-40B4-BE49-F238E27FC236}">
                  <a16:creationId xmlns:a16="http://schemas.microsoft.com/office/drawing/2014/main" id="{0CAF2E3A-75A6-48CA-B0C4-EADD282B06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7" name="Document Icon">
              <a:extLst>
                <a:ext uri="{FF2B5EF4-FFF2-40B4-BE49-F238E27FC236}">
                  <a16:creationId xmlns:a16="http://schemas.microsoft.com/office/drawing/2014/main" id="{7540ACCF-E769-49CE-85C0-82F5624F9AF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428" name="Navigation Buttons">
              <a:extLst>
                <a:ext uri="{FF2B5EF4-FFF2-40B4-BE49-F238E27FC236}">
                  <a16:creationId xmlns:a16="http://schemas.microsoft.com/office/drawing/2014/main" id="{FC5D9192-3545-435F-B72A-A6A801432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7429" name="Back Button">
                <a:extLst>
                  <a:ext uri="{FF2B5EF4-FFF2-40B4-BE49-F238E27FC236}">
                    <a16:creationId xmlns:a16="http://schemas.microsoft.com/office/drawing/2014/main" id="{38E11005-0279-4561-A35B-3A0F4602A5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0" name="Forward Button">
                <a:extLst>
                  <a:ext uri="{FF2B5EF4-FFF2-40B4-BE49-F238E27FC236}">
                    <a16:creationId xmlns:a16="http://schemas.microsoft.com/office/drawing/2014/main" id="{E5B4214F-DE50-4E1E-A566-907D5C45007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1" name="Reload Button">
                <a:extLst>
                  <a:ext uri="{FF2B5EF4-FFF2-40B4-BE49-F238E27FC236}">
                    <a16:creationId xmlns:a16="http://schemas.microsoft.com/office/drawing/2014/main" id="{20C53955-7D39-44E2-A2D7-9B22B61AC6E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2AA182-BB5A-4128-A7CB-0964EFD9E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26261"/>
              </p:ext>
            </p:extLst>
          </p:nvPr>
        </p:nvGraphicFramePr>
        <p:xfrm>
          <a:off x="8183564" y="825500"/>
          <a:ext cx="2645073" cy="233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Component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7" name="Line">
            <a:extLst>
              <a:ext uri="{FF2B5EF4-FFF2-40B4-BE49-F238E27FC236}">
                <a16:creationId xmlns:a16="http://schemas.microsoft.com/office/drawing/2014/main" id="{3E2C739E-83DF-4683-846B-FC60407AFA3C}"/>
              </a:ext>
            </a:extLst>
          </p:cNvPr>
          <p:cNvCxnSpPr>
            <a:cxnSpLocks/>
          </p:cNvCxnSpPr>
          <p:nvPr/>
        </p:nvCxnSpPr>
        <p:spPr bwMode="auto">
          <a:xfrm>
            <a:off x="1711325" y="1390650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3850DD2C-4F87-4E41-B8E3-10E7BD9A0BD4}"/>
              </a:ext>
            </a:extLst>
          </p:cNvPr>
          <p:cNvSpPr>
            <a:spLocks/>
          </p:cNvSpPr>
          <p:nvPr/>
        </p:nvSpPr>
        <p:spPr bwMode="auto">
          <a:xfrm>
            <a:off x="1882775" y="1607816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>
            <a:extLst>
              <a:ext uri="{FF2B5EF4-FFF2-40B4-BE49-F238E27FC236}">
                <a16:creationId xmlns:a16="http://schemas.microsoft.com/office/drawing/2014/main" id="{0C3DB13B-E903-42E3-B28D-805EE0B0BEE5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673225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tton">
            <a:extLst>
              <a:ext uri="{FF2B5EF4-FFF2-40B4-BE49-F238E27FC236}">
                <a16:creationId xmlns:a16="http://schemas.microsoft.com/office/drawing/2014/main" id="{E52255BB-87B7-4330-A8C8-B97920693491}"/>
              </a:ext>
            </a:extLst>
          </p:cNvPr>
          <p:cNvSpPr>
            <a:spLocks/>
          </p:cNvSpPr>
          <p:nvPr/>
        </p:nvSpPr>
        <p:spPr bwMode="auto">
          <a:xfrm>
            <a:off x="7405688" y="1443038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98" name="그림 68">
            <a:extLst>
              <a:ext uri="{FF2B5EF4-FFF2-40B4-BE49-F238E27FC236}">
                <a16:creationId xmlns:a16="http://schemas.microsoft.com/office/drawing/2014/main" id="{0FC445D9-E31E-4290-87D1-EC7933787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476375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Box 69">
            <a:extLst>
              <a:ext uri="{FF2B5EF4-FFF2-40B4-BE49-F238E27FC236}">
                <a16:creationId xmlns:a16="http://schemas.microsoft.com/office/drawing/2014/main" id="{8992A2AE-45EE-47DA-8D9D-0D2EBB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1435100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4" name="Line">
            <a:extLst>
              <a:ext uri="{FF2B5EF4-FFF2-40B4-BE49-F238E27FC236}">
                <a16:creationId xmlns:a16="http://schemas.microsoft.com/office/drawing/2014/main" id="{6806DADE-88FE-4C19-A507-3E0FE3A87866}"/>
              </a:ext>
            </a:extLst>
          </p:cNvPr>
          <p:cNvCxnSpPr>
            <a:cxnSpLocks/>
          </p:cNvCxnSpPr>
          <p:nvPr/>
        </p:nvCxnSpPr>
        <p:spPr bwMode="auto">
          <a:xfrm>
            <a:off x="1701800" y="1954213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">
            <a:extLst>
              <a:ext uri="{FF2B5EF4-FFF2-40B4-BE49-F238E27FC236}">
                <a16:creationId xmlns:a16="http://schemas.microsoft.com/office/drawing/2014/main" id="{235391FE-9126-4338-9AB5-E6489BA73A5D}"/>
              </a:ext>
            </a:extLst>
          </p:cNvPr>
          <p:cNvCxnSpPr>
            <a:cxnSpLocks/>
          </p:cNvCxnSpPr>
          <p:nvPr/>
        </p:nvCxnSpPr>
        <p:spPr bwMode="auto">
          <a:xfrm flipH="1">
            <a:off x="2680675" y="1954214"/>
            <a:ext cx="613" cy="570888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tem">
            <a:extLst>
              <a:ext uri="{FF2B5EF4-FFF2-40B4-BE49-F238E27FC236}">
                <a16:creationId xmlns:a16="http://schemas.microsoft.com/office/drawing/2014/main" id="{CDE1C532-69B2-4082-8688-9605AE397B51}"/>
              </a:ext>
            </a:extLst>
          </p:cNvPr>
          <p:cNvSpPr/>
          <p:nvPr/>
        </p:nvSpPr>
        <p:spPr bwMode="auto">
          <a:xfrm>
            <a:off x="1701800" y="1946275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Item">
            <a:extLst>
              <a:ext uri="{FF2B5EF4-FFF2-40B4-BE49-F238E27FC236}">
                <a16:creationId xmlns:a16="http://schemas.microsoft.com/office/drawing/2014/main" id="{7397046B-4AD6-4EDD-8469-F19751868296}"/>
              </a:ext>
            </a:extLst>
          </p:cNvPr>
          <p:cNvSpPr/>
          <p:nvPr/>
        </p:nvSpPr>
        <p:spPr bwMode="auto">
          <a:xfrm>
            <a:off x="1711325" y="2213632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tem">
            <a:extLst>
              <a:ext uri="{FF2B5EF4-FFF2-40B4-BE49-F238E27FC236}">
                <a16:creationId xmlns:a16="http://schemas.microsoft.com/office/drawing/2014/main" id="{44AC5794-0CBF-4F6B-82F6-57A74E2CA21B}"/>
              </a:ext>
            </a:extLst>
          </p:cNvPr>
          <p:cNvSpPr/>
          <p:nvPr/>
        </p:nvSpPr>
        <p:spPr bwMode="auto">
          <a:xfrm>
            <a:off x="1701800" y="2911339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Item">
            <a:extLst>
              <a:ext uri="{FF2B5EF4-FFF2-40B4-BE49-F238E27FC236}">
                <a16:creationId xmlns:a16="http://schemas.microsoft.com/office/drawing/2014/main" id="{CFDCE48F-B91B-4356-BD43-4D60427C0D94}"/>
              </a:ext>
            </a:extLst>
          </p:cNvPr>
          <p:cNvSpPr/>
          <p:nvPr/>
        </p:nvSpPr>
        <p:spPr bwMode="auto">
          <a:xfrm>
            <a:off x="1711325" y="3213427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tem">
            <a:extLst>
              <a:ext uri="{FF2B5EF4-FFF2-40B4-BE49-F238E27FC236}">
                <a16:creationId xmlns:a16="http://schemas.microsoft.com/office/drawing/2014/main" id="{3574170B-F037-4E69-82DF-06871BEF99FA}"/>
              </a:ext>
            </a:extLst>
          </p:cNvPr>
          <p:cNvSpPr/>
          <p:nvPr/>
        </p:nvSpPr>
        <p:spPr bwMode="auto">
          <a:xfrm>
            <a:off x="1711325" y="3511172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5B875-F223-4B3D-85AE-59AFAC3E086F}"/>
              </a:ext>
            </a:extLst>
          </p:cNvPr>
          <p:cNvSpPr txBox="1"/>
          <p:nvPr/>
        </p:nvSpPr>
        <p:spPr>
          <a:xfrm>
            <a:off x="1692979" y="2522724"/>
            <a:ext cx="708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토지매물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B84E4-FEA9-4B53-B3C7-3BBF3D2100E3}"/>
              </a:ext>
            </a:extLst>
          </p:cNvPr>
          <p:cNvSpPr txBox="1"/>
          <p:nvPr/>
        </p:nvSpPr>
        <p:spPr>
          <a:xfrm>
            <a:off x="1691638" y="2715604"/>
            <a:ext cx="9134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토지등록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20CFA-D1B0-45FE-AB09-6F41475C4108}"/>
              </a:ext>
            </a:extLst>
          </p:cNvPr>
          <p:cNvSpPr txBox="1"/>
          <p:nvPr/>
        </p:nvSpPr>
        <p:spPr>
          <a:xfrm>
            <a:off x="2828241" y="2129107"/>
            <a:ext cx="144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토지매물 상세페이지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24180A-DCC2-4DE8-9F98-BFED44EB06F0}"/>
              </a:ext>
            </a:extLst>
          </p:cNvPr>
          <p:cNvSpPr txBox="1"/>
          <p:nvPr/>
        </p:nvSpPr>
        <p:spPr>
          <a:xfrm>
            <a:off x="10747142" y="5371011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197B64-FF2A-4B13-95EA-3A9499B1460A}"/>
              </a:ext>
            </a:extLst>
          </p:cNvPr>
          <p:cNvSpPr txBox="1"/>
          <p:nvPr/>
        </p:nvSpPr>
        <p:spPr>
          <a:xfrm>
            <a:off x="2856842" y="2475975"/>
            <a:ext cx="57524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effectLst/>
              </a:rPr>
              <a:t>등록 정보</a:t>
            </a:r>
            <a:endParaRPr lang="ko-KR" altLang="en-US" sz="600" dirty="0"/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4163B39C-FB97-4A60-AB4B-E05C1F44AA08}"/>
              </a:ext>
            </a:extLst>
          </p:cNvPr>
          <p:cNvSpPr>
            <a:spLocks/>
          </p:cNvSpPr>
          <p:nvPr/>
        </p:nvSpPr>
        <p:spPr bwMode="auto">
          <a:xfrm>
            <a:off x="2856842" y="2706542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성명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9B2BE367-1A2E-4B6A-BF02-AC40806ACCB6}"/>
              </a:ext>
            </a:extLst>
          </p:cNvPr>
          <p:cNvSpPr>
            <a:spLocks/>
          </p:cNvSpPr>
          <p:nvPr/>
        </p:nvSpPr>
        <p:spPr bwMode="auto">
          <a:xfrm>
            <a:off x="2856842" y="2900217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전화번호 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EAC35997-4DF1-4C86-B5EC-AEFC9D0A50DE}"/>
              </a:ext>
            </a:extLst>
          </p:cNvPr>
          <p:cNvSpPr>
            <a:spLocks/>
          </p:cNvSpPr>
          <p:nvPr/>
        </p:nvSpPr>
        <p:spPr bwMode="auto">
          <a:xfrm>
            <a:off x="3966506" y="2706542"/>
            <a:ext cx="2147094" cy="2149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40012978-C552-4036-AF76-4649F99FF95E}"/>
              </a:ext>
            </a:extLst>
          </p:cNvPr>
          <p:cNvSpPr>
            <a:spLocks/>
          </p:cNvSpPr>
          <p:nvPr/>
        </p:nvSpPr>
        <p:spPr bwMode="auto">
          <a:xfrm>
            <a:off x="3966506" y="2900217"/>
            <a:ext cx="2147094" cy="2149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133C723A-E8EA-4938-934F-15117624A605}"/>
              </a:ext>
            </a:extLst>
          </p:cNvPr>
          <p:cNvSpPr/>
          <p:nvPr/>
        </p:nvSpPr>
        <p:spPr bwMode="auto">
          <a:xfrm>
            <a:off x="3982997" y="2736920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김토지</a:t>
            </a:r>
            <a:endParaRPr lang="en-US" altLang="ko-KR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91371157-0D24-419E-8578-709D2B750631}"/>
              </a:ext>
            </a:extLst>
          </p:cNvPr>
          <p:cNvSpPr/>
          <p:nvPr/>
        </p:nvSpPr>
        <p:spPr bwMode="auto">
          <a:xfrm>
            <a:off x="3977417" y="2919267"/>
            <a:ext cx="1133475" cy="141288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010-000-0000</a:t>
            </a: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id="{9E7DFF37-E310-4351-945F-F342B55C655D}"/>
              </a:ext>
            </a:extLst>
          </p:cNvPr>
          <p:cNvSpPr>
            <a:spLocks/>
          </p:cNvSpPr>
          <p:nvPr/>
        </p:nvSpPr>
        <p:spPr bwMode="auto">
          <a:xfrm>
            <a:off x="2856842" y="3349175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8F70425F-FE86-4B4B-8C24-3FE92C30B0D0}"/>
              </a:ext>
            </a:extLst>
          </p:cNvPr>
          <p:cNvSpPr>
            <a:spLocks/>
          </p:cNvSpPr>
          <p:nvPr/>
        </p:nvSpPr>
        <p:spPr bwMode="auto">
          <a:xfrm>
            <a:off x="2856842" y="3542850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면적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41971B7D-739C-4C69-8692-12A8750FADA7}"/>
              </a:ext>
            </a:extLst>
          </p:cNvPr>
          <p:cNvSpPr>
            <a:spLocks/>
          </p:cNvSpPr>
          <p:nvPr/>
        </p:nvSpPr>
        <p:spPr bwMode="auto">
          <a:xfrm>
            <a:off x="3966506" y="3542850"/>
            <a:ext cx="2147094" cy="2149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>
            <a:extLst>
              <a:ext uri="{FF2B5EF4-FFF2-40B4-BE49-F238E27FC236}">
                <a16:creationId xmlns:a16="http://schemas.microsoft.com/office/drawing/2014/main" id="{A8C0A32A-B289-43D9-86D9-82C301B5ABE2}"/>
              </a:ext>
            </a:extLst>
          </p:cNvPr>
          <p:cNvSpPr>
            <a:spLocks/>
          </p:cNvSpPr>
          <p:nvPr/>
        </p:nvSpPr>
        <p:spPr bwMode="auto">
          <a:xfrm>
            <a:off x="2856842" y="3736525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주소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Button">
            <a:extLst>
              <a:ext uri="{FF2B5EF4-FFF2-40B4-BE49-F238E27FC236}">
                <a16:creationId xmlns:a16="http://schemas.microsoft.com/office/drawing/2014/main" id="{7688FEA9-426B-4D97-BD97-26FB0A9D42F4}"/>
              </a:ext>
            </a:extLst>
          </p:cNvPr>
          <p:cNvSpPr>
            <a:spLocks/>
          </p:cNvSpPr>
          <p:nvPr/>
        </p:nvSpPr>
        <p:spPr bwMode="auto">
          <a:xfrm>
            <a:off x="3966506" y="3736525"/>
            <a:ext cx="2147094" cy="2149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Button">
            <a:extLst>
              <a:ext uri="{FF2B5EF4-FFF2-40B4-BE49-F238E27FC236}">
                <a16:creationId xmlns:a16="http://schemas.microsoft.com/office/drawing/2014/main" id="{FAD2F678-80AC-435D-B9F3-18B88FBDA667}"/>
              </a:ext>
            </a:extLst>
          </p:cNvPr>
          <p:cNvSpPr/>
          <p:nvPr/>
        </p:nvSpPr>
        <p:spPr bwMode="auto">
          <a:xfrm>
            <a:off x="3976341" y="3562441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1133</a:t>
            </a: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㎡</a:t>
            </a:r>
            <a:endParaRPr lang="en-US" altLang="ko-KR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Button">
            <a:extLst>
              <a:ext uri="{FF2B5EF4-FFF2-40B4-BE49-F238E27FC236}">
                <a16:creationId xmlns:a16="http://schemas.microsoft.com/office/drawing/2014/main" id="{FA299EB5-5C94-419D-8025-3E5B509C5378}"/>
              </a:ext>
            </a:extLst>
          </p:cNvPr>
          <p:cNvSpPr>
            <a:spLocks/>
          </p:cNvSpPr>
          <p:nvPr/>
        </p:nvSpPr>
        <p:spPr bwMode="auto">
          <a:xfrm>
            <a:off x="3966506" y="3327895"/>
            <a:ext cx="2147094" cy="2149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Button">
            <a:extLst>
              <a:ext uri="{FF2B5EF4-FFF2-40B4-BE49-F238E27FC236}">
                <a16:creationId xmlns:a16="http://schemas.microsoft.com/office/drawing/2014/main" id="{B0AB311F-8600-402E-BC25-F2FED0B8887D}"/>
              </a:ext>
            </a:extLst>
          </p:cNvPr>
          <p:cNvSpPr/>
          <p:nvPr/>
        </p:nvSpPr>
        <p:spPr bwMode="auto">
          <a:xfrm>
            <a:off x="3982997" y="3359297"/>
            <a:ext cx="1133475" cy="1413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서울시 마포구 합정동 토지</a:t>
            </a:r>
            <a:r>
              <a:rPr lang="en-US" altLang="ko-KR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189B61-A93A-41E2-AD6F-237A8783819A}"/>
              </a:ext>
            </a:extLst>
          </p:cNvPr>
          <p:cNvSpPr txBox="1"/>
          <p:nvPr/>
        </p:nvSpPr>
        <p:spPr>
          <a:xfrm>
            <a:off x="2807977" y="3134221"/>
            <a:ext cx="57524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effectLst/>
              </a:rPr>
              <a:t>토지 정보</a:t>
            </a:r>
            <a:endParaRPr lang="ko-KR" altLang="en-US" sz="600" dirty="0"/>
          </a:p>
        </p:txBody>
      </p:sp>
      <p:sp>
        <p:nvSpPr>
          <p:cNvPr id="88" name="Button">
            <a:extLst>
              <a:ext uri="{FF2B5EF4-FFF2-40B4-BE49-F238E27FC236}">
                <a16:creationId xmlns:a16="http://schemas.microsoft.com/office/drawing/2014/main" id="{94FC808F-0F37-413A-849F-0F6EFEC592CB}"/>
              </a:ext>
            </a:extLst>
          </p:cNvPr>
          <p:cNvSpPr/>
          <p:nvPr/>
        </p:nvSpPr>
        <p:spPr bwMode="auto">
          <a:xfrm>
            <a:off x="3976341" y="3761974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서울시 마포구 합정동 </a:t>
            </a:r>
            <a:r>
              <a:rPr lang="en-US" altLang="ko-KR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000-11</a:t>
            </a:r>
          </a:p>
        </p:txBody>
      </p:sp>
      <p:sp>
        <p:nvSpPr>
          <p:cNvPr id="89" name="Button">
            <a:extLst>
              <a:ext uri="{FF2B5EF4-FFF2-40B4-BE49-F238E27FC236}">
                <a16:creationId xmlns:a16="http://schemas.microsoft.com/office/drawing/2014/main" id="{BECA284F-1A2A-4F6C-B1F9-8B4112A73AC5}"/>
              </a:ext>
            </a:extLst>
          </p:cNvPr>
          <p:cNvSpPr>
            <a:spLocks/>
          </p:cNvSpPr>
          <p:nvPr/>
        </p:nvSpPr>
        <p:spPr bwMode="auto">
          <a:xfrm>
            <a:off x="2732561" y="5882474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대표이미지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Button">
            <a:extLst>
              <a:ext uri="{FF2B5EF4-FFF2-40B4-BE49-F238E27FC236}">
                <a16:creationId xmlns:a16="http://schemas.microsoft.com/office/drawing/2014/main" id="{34C0BCC2-AA56-4DF4-AE30-309F08E15828}"/>
              </a:ext>
            </a:extLst>
          </p:cNvPr>
          <p:cNvSpPr>
            <a:spLocks/>
          </p:cNvSpPr>
          <p:nvPr/>
        </p:nvSpPr>
        <p:spPr bwMode="auto">
          <a:xfrm>
            <a:off x="3842225" y="5897186"/>
            <a:ext cx="2147094" cy="18552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토지사진</a:t>
            </a:r>
            <a:r>
              <a:rPr lang="en-US" altLang="ko-KR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jpg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3E89679-C0B2-4CE3-AC22-439D4E46D5DF}"/>
              </a:ext>
            </a:extLst>
          </p:cNvPr>
          <p:cNvSpPr txBox="1"/>
          <p:nvPr/>
        </p:nvSpPr>
        <p:spPr>
          <a:xfrm>
            <a:off x="2701240" y="5703552"/>
            <a:ext cx="57524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effectLst/>
              </a:rPr>
              <a:t>대표이미지</a:t>
            </a:r>
            <a:endParaRPr lang="ko-KR" altLang="en-US" sz="600" dirty="0"/>
          </a:p>
        </p:txBody>
      </p:sp>
      <p:sp>
        <p:nvSpPr>
          <p:cNvPr id="93" name="Button">
            <a:extLst>
              <a:ext uri="{FF2B5EF4-FFF2-40B4-BE49-F238E27FC236}">
                <a16:creationId xmlns:a16="http://schemas.microsoft.com/office/drawing/2014/main" id="{86773B9B-5D50-4B48-B203-54CA6A7D5A5C}"/>
              </a:ext>
            </a:extLst>
          </p:cNvPr>
          <p:cNvSpPr>
            <a:spLocks/>
          </p:cNvSpPr>
          <p:nvPr/>
        </p:nvSpPr>
        <p:spPr bwMode="auto">
          <a:xfrm>
            <a:off x="2725272" y="6307516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참고이미지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Button">
            <a:extLst>
              <a:ext uri="{FF2B5EF4-FFF2-40B4-BE49-F238E27FC236}">
                <a16:creationId xmlns:a16="http://schemas.microsoft.com/office/drawing/2014/main" id="{3FB0C1A9-4056-4390-96AB-AF5F9E06D20D}"/>
              </a:ext>
            </a:extLst>
          </p:cNvPr>
          <p:cNvSpPr>
            <a:spLocks/>
          </p:cNvSpPr>
          <p:nvPr/>
        </p:nvSpPr>
        <p:spPr bwMode="auto">
          <a:xfrm>
            <a:off x="3850315" y="6313504"/>
            <a:ext cx="2147094" cy="18552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토지사진</a:t>
            </a:r>
            <a:r>
              <a:rPr lang="en-US" altLang="ko-KR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1jpg</a:t>
            </a: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id="{9997FF8C-8E37-466A-A19F-B969CA59F86B}"/>
              </a:ext>
            </a:extLst>
          </p:cNvPr>
          <p:cNvSpPr>
            <a:spLocks/>
          </p:cNvSpPr>
          <p:nvPr/>
        </p:nvSpPr>
        <p:spPr bwMode="auto">
          <a:xfrm>
            <a:off x="2740653" y="6491024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참고이미지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Button">
            <a:extLst>
              <a:ext uri="{FF2B5EF4-FFF2-40B4-BE49-F238E27FC236}">
                <a16:creationId xmlns:a16="http://schemas.microsoft.com/office/drawing/2014/main" id="{27AA0162-9486-46AC-B861-5A58A3CC349E}"/>
              </a:ext>
            </a:extLst>
          </p:cNvPr>
          <p:cNvSpPr>
            <a:spLocks/>
          </p:cNvSpPr>
          <p:nvPr/>
        </p:nvSpPr>
        <p:spPr bwMode="auto">
          <a:xfrm>
            <a:off x="3850317" y="6505736"/>
            <a:ext cx="2147094" cy="18552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토지사진</a:t>
            </a:r>
            <a:r>
              <a:rPr lang="en-US" altLang="ko-KR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2jpg</a:t>
            </a:r>
          </a:p>
        </p:txBody>
      </p:sp>
      <p:sp>
        <p:nvSpPr>
          <p:cNvPr id="97" name="Button">
            <a:extLst>
              <a:ext uri="{FF2B5EF4-FFF2-40B4-BE49-F238E27FC236}">
                <a16:creationId xmlns:a16="http://schemas.microsoft.com/office/drawing/2014/main" id="{746A568E-47CF-40DF-9356-6BE7C0F9E9D1}"/>
              </a:ext>
            </a:extLst>
          </p:cNvPr>
          <p:cNvSpPr>
            <a:spLocks/>
          </p:cNvSpPr>
          <p:nvPr/>
        </p:nvSpPr>
        <p:spPr bwMode="auto">
          <a:xfrm>
            <a:off x="2740652" y="6705978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참고이미지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Button">
            <a:extLst>
              <a:ext uri="{FF2B5EF4-FFF2-40B4-BE49-F238E27FC236}">
                <a16:creationId xmlns:a16="http://schemas.microsoft.com/office/drawing/2014/main" id="{4D0C528C-AAA9-43AB-BC41-BC148CADAC2E}"/>
              </a:ext>
            </a:extLst>
          </p:cNvPr>
          <p:cNvSpPr>
            <a:spLocks/>
          </p:cNvSpPr>
          <p:nvPr/>
        </p:nvSpPr>
        <p:spPr bwMode="auto">
          <a:xfrm>
            <a:off x="3850316" y="6720690"/>
            <a:ext cx="2147094" cy="18552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토지사진</a:t>
            </a:r>
            <a:r>
              <a:rPr lang="en-US" altLang="ko-KR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3jpg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683ED12-4F0A-4E4D-8C15-B1B735F1CDA4}"/>
              </a:ext>
            </a:extLst>
          </p:cNvPr>
          <p:cNvSpPr txBox="1"/>
          <p:nvPr/>
        </p:nvSpPr>
        <p:spPr>
          <a:xfrm>
            <a:off x="2687801" y="6081954"/>
            <a:ext cx="57524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effectLst/>
              </a:rPr>
              <a:t>참고이미지</a:t>
            </a:r>
            <a:endParaRPr lang="ko-KR" altLang="en-US" sz="600" dirty="0"/>
          </a:p>
        </p:txBody>
      </p:sp>
      <p:sp>
        <p:nvSpPr>
          <p:cNvPr id="100" name="Button">
            <a:extLst>
              <a:ext uri="{FF2B5EF4-FFF2-40B4-BE49-F238E27FC236}">
                <a16:creationId xmlns:a16="http://schemas.microsoft.com/office/drawing/2014/main" id="{8892DC78-483F-463F-9143-67194F9959D5}"/>
              </a:ext>
            </a:extLst>
          </p:cNvPr>
          <p:cNvSpPr>
            <a:spLocks/>
          </p:cNvSpPr>
          <p:nvPr/>
        </p:nvSpPr>
        <p:spPr bwMode="auto">
          <a:xfrm>
            <a:off x="2856842" y="3944378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가격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Button">
            <a:extLst>
              <a:ext uri="{FF2B5EF4-FFF2-40B4-BE49-F238E27FC236}">
                <a16:creationId xmlns:a16="http://schemas.microsoft.com/office/drawing/2014/main" id="{3EE658D0-E145-46AC-B778-CB031A69C40D}"/>
              </a:ext>
            </a:extLst>
          </p:cNvPr>
          <p:cNvSpPr>
            <a:spLocks/>
          </p:cNvSpPr>
          <p:nvPr/>
        </p:nvSpPr>
        <p:spPr bwMode="auto">
          <a:xfrm>
            <a:off x="3966506" y="3944378"/>
            <a:ext cx="2147094" cy="2149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Button">
            <a:extLst>
              <a:ext uri="{FF2B5EF4-FFF2-40B4-BE49-F238E27FC236}">
                <a16:creationId xmlns:a16="http://schemas.microsoft.com/office/drawing/2014/main" id="{E1412943-EE68-4BB1-A5FC-530C313C75B5}"/>
              </a:ext>
            </a:extLst>
          </p:cNvPr>
          <p:cNvSpPr/>
          <p:nvPr/>
        </p:nvSpPr>
        <p:spPr bwMode="auto">
          <a:xfrm>
            <a:off x="3976341" y="3969827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억원</a:t>
            </a:r>
            <a:endParaRPr lang="en-US" altLang="ko-KR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Button">
            <a:extLst>
              <a:ext uri="{FF2B5EF4-FFF2-40B4-BE49-F238E27FC236}">
                <a16:creationId xmlns:a16="http://schemas.microsoft.com/office/drawing/2014/main" id="{B9A0C9BA-DD92-4FA6-B186-38C9E2FADDF9}"/>
              </a:ext>
            </a:extLst>
          </p:cNvPr>
          <p:cNvSpPr>
            <a:spLocks/>
          </p:cNvSpPr>
          <p:nvPr/>
        </p:nvSpPr>
        <p:spPr bwMode="auto">
          <a:xfrm>
            <a:off x="2840290" y="4392351"/>
            <a:ext cx="3255710" cy="125030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본문내용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5A919C-7B19-4EC7-902D-85E0E962B43D}"/>
              </a:ext>
            </a:extLst>
          </p:cNvPr>
          <p:cNvSpPr txBox="1"/>
          <p:nvPr/>
        </p:nvSpPr>
        <p:spPr>
          <a:xfrm>
            <a:off x="2829379" y="4233752"/>
            <a:ext cx="57524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effectLst/>
              </a:rPr>
              <a:t>토지 </a:t>
            </a:r>
            <a:r>
              <a:rPr lang="ko-KR" altLang="en-US" sz="600" dirty="0"/>
              <a:t>내용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F0B73-0955-42C2-AD84-CE173B141793}"/>
              </a:ext>
            </a:extLst>
          </p:cNvPr>
          <p:cNvSpPr/>
          <p:nvPr/>
        </p:nvSpPr>
        <p:spPr>
          <a:xfrm>
            <a:off x="7706008" y="1954213"/>
            <a:ext cx="237842" cy="5708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72E370-AA48-49C4-A0BD-FF4B8DCAF7C7}"/>
              </a:ext>
            </a:extLst>
          </p:cNvPr>
          <p:cNvSpPr/>
          <p:nvPr/>
        </p:nvSpPr>
        <p:spPr>
          <a:xfrm>
            <a:off x="7733002" y="3969827"/>
            <a:ext cx="191889" cy="12694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079D736-F9F3-4EE9-9CAC-1A534202B881}"/>
              </a:ext>
            </a:extLst>
          </p:cNvPr>
          <p:cNvSpPr txBox="1"/>
          <p:nvPr/>
        </p:nvSpPr>
        <p:spPr>
          <a:xfrm>
            <a:off x="-679345" y="3873764"/>
            <a:ext cx="259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1-1</a:t>
            </a:r>
            <a:r>
              <a:rPr lang="ko-KR" altLang="en-US" dirty="0">
                <a:solidFill>
                  <a:srgbClr val="C00000"/>
                </a:solidFill>
              </a:rPr>
              <a:t>스크롤 </a:t>
            </a:r>
            <a:r>
              <a:rPr lang="ko-KR" altLang="en-US" dirty="0" err="1">
                <a:solidFill>
                  <a:srgbClr val="C00000"/>
                </a:solidFill>
              </a:rPr>
              <a:t>같은페이지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9922BC8-DAE5-4A19-B6D8-DC2D9F9DB4EC}"/>
              </a:ext>
            </a:extLst>
          </p:cNvPr>
          <p:cNvCxnSpPr>
            <a:cxnSpLocks/>
          </p:cNvCxnSpPr>
          <p:nvPr/>
        </p:nvCxnSpPr>
        <p:spPr>
          <a:xfrm>
            <a:off x="-679345" y="3429000"/>
            <a:ext cx="0" cy="1341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Button">
            <a:extLst>
              <a:ext uri="{FF2B5EF4-FFF2-40B4-BE49-F238E27FC236}">
                <a16:creationId xmlns:a16="http://schemas.microsoft.com/office/drawing/2014/main" id="{C6691C66-5096-4AB6-80FA-28B37DF63130}"/>
              </a:ext>
            </a:extLst>
          </p:cNvPr>
          <p:cNvSpPr>
            <a:spLocks/>
          </p:cNvSpPr>
          <p:nvPr/>
        </p:nvSpPr>
        <p:spPr bwMode="auto">
          <a:xfrm>
            <a:off x="2727325" y="1429938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73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Browser">
            <a:extLst>
              <a:ext uri="{FF2B5EF4-FFF2-40B4-BE49-F238E27FC236}">
                <a16:creationId xmlns:a16="http://schemas.microsoft.com/office/drawing/2014/main" id="{DFA74B33-A41D-48D2-9C68-7ECEE71098B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20725" y="102485"/>
            <a:ext cx="6242050" cy="6355465"/>
            <a:chOff x="595684" y="1261242"/>
            <a:chExt cx="6668462" cy="4439869"/>
          </a:xfrm>
        </p:grpSpPr>
        <p:sp>
          <p:nvSpPr>
            <p:cNvPr id="9" name="Window Body">
              <a:extLst>
                <a:ext uri="{FF2B5EF4-FFF2-40B4-BE49-F238E27FC236}">
                  <a16:creationId xmlns:a16="http://schemas.microsoft.com/office/drawing/2014/main" id="{9DEB56AC-7908-4D66-8EB6-D97E7363EF9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Title Bar">
              <a:extLst>
                <a:ext uri="{FF2B5EF4-FFF2-40B4-BE49-F238E27FC236}">
                  <a16:creationId xmlns:a16="http://schemas.microsoft.com/office/drawing/2014/main" id="{22AB6C4B-31AC-4BCE-8AB1-0BF426AD4D2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4" name="Menu Button">
              <a:extLst>
                <a:ext uri="{FF2B5EF4-FFF2-40B4-BE49-F238E27FC236}">
                  <a16:creationId xmlns:a16="http://schemas.microsoft.com/office/drawing/2014/main" id="{14C08A5F-6059-4BB1-99A0-562E37AC66A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25" name="Close Button">
              <a:extLst>
                <a:ext uri="{FF2B5EF4-FFF2-40B4-BE49-F238E27FC236}">
                  <a16:creationId xmlns:a16="http://schemas.microsoft.com/office/drawing/2014/main" id="{E2433045-CB56-45A6-8BA4-58E2168AC52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Address Box">
              <a:extLst>
                <a:ext uri="{FF2B5EF4-FFF2-40B4-BE49-F238E27FC236}">
                  <a16:creationId xmlns:a16="http://schemas.microsoft.com/office/drawing/2014/main" id="{0CAF2E3A-75A6-48CA-B0C4-EADD282B06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7" name="Document Icon">
              <a:extLst>
                <a:ext uri="{FF2B5EF4-FFF2-40B4-BE49-F238E27FC236}">
                  <a16:creationId xmlns:a16="http://schemas.microsoft.com/office/drawing/2014/main" id="{7540ACCF-E769-49CE-85C0-82F5624F9AF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428" name="Navigation Buttons">
              <a:extLst>
                <a:ext uri="{FF2B5EF4-FFF2-40B4-BE49-F238E27FC236}">
                  <a16:creationId xmlns:a16="http://schemas.microsoft.com/office/drawing/2014/main" id="{FC5D9192-3545-435F-B72A-A6A801432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7429" name="Back Button">
                <a:extLst>
                  <a:ext uri="{FF2B5EF4-FFF2-40B4-BE49-F238E27FC236}">
                    <a16:creationId xmlns:a16="http://schemas.microsoft.com/office/drawing/2014/main" id="{38E11005-0279-4561-A35B-3A0F4602A5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0" name="Forward Button">
                <a:extLst>
                  <a:ext uri="{FF2B5EF4-FFF2-40B4-BE49-F238E27FC236}">
                    <a16:creationId xmlns:a16="http://schemas.microsoft.com/office/drawing/2014/main" id="{E5B4214F-DE50-4E1E-A566-907D5C45007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1" name="Reload Button">
                <a:extLst>
                  <a:ext uri="{FF2B5EF4-FFF2-40B4-BE49-F238E27FC236}">
                    <a16:creationId xmlns:a16="http://schemas.microsoft.com/office/drawing/2014/main" id="{20C53955-7D39-44E2-A2D7-9B22B61AC6E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2AA182-BB5A-4128-A7CB-0964EFD9E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77317"/>
              </p:ext>
            </p:extLst>
          </p:nvPr>
        </p:nvGraphicFramePr>
        <p:xfrm>
          <a:off x="8183564" y="825500"/>
          <a:ext cx="2305049" cy="1741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Component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셀엑트박스선택시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무료분석완료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-(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문구노출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전문분석완료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전문분석을 받았습니다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문구노출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7" name="Line">
            <a:extLst>
              <a:ext uri="{FF2B5EF4-FFF2-40B4-BE49-F238E27FC236}">
                <a16:creationId xmlns:a16="http://schemas.microsoft.com/office/drawing/2014/main" id="{3E2C739E-83DF-4683-846B-FC60407AFA3C}"/>
              </a:ext>
            </a:extLst>
          </p:cNvPr>
          <p:cNvCxnSpPr>
            <a:cxnSpLocks/>
          </p:cNvCxnSpPr>
          <p:nvPr/>
        </p:nvCxnSpPr>
        <p:spPr bwMode="auto">
          <a:xfrm>
            <a:off x="1730250" y="658109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3850DD2C-4F87-4E41-B8E3-10E7BD9A0BD4}"/>
              </a:ext>
            </a:extLst>
          </p:cNvPr>
          <p:cNvSpPr>
            <a:spLocks/>
          </p:cNvSpPr>
          <p:nvPr/>
        </p:nvSpPr>
        <p:spPr bwMode="auto">
          <a:xfrm>
            <a:off x="1901700" y="875275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>
            <a:extLst>
              <a:ext uri="{FF2B5EF4-FFF2-40B4-BE49-F238E27FC236}">
                <a16:creationId xmlns:a16="http://schemas.microsoft.com/office/drawing/2014/main" id="{0C3DB13B-E903-42E3-B28D-805EE0B0BEE5}"/>
              </a:ext>
            </a:extLst>
          </p:cNvPr>
          <p:cNvCxnSpPr>
            <a:cxnSpLocks/>
          </p:cNvCxnSpPr>
          <p:nvPr/>
        </p:nvCxnSpPr>
        <p:spPr bwMode="auto">
          <a:xfrm>
            <a:off x="2700213" y="940684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tton">
            <a:extLst>
              <a:ext uri="{FF2B5EF4-FFF2-40B4-BE49-F238E27FC236}">
                <a16:creationId xmlns:a16="http://schemas.microsoft.com/office/drawing/2014/main" id="{E52255BB-87B7-4330-A8C8-B97920693491}"/>
              </a:ext>
            </a:extLst>
          </p:cNvPr>
          <p:cNvSpPr>
            <a:spLocks/>
          </p:cNvSpPr>
          <p:nvPr/>
        </p:nvSpPr>
        <p:spPr bwMode="auto">
          <a:xfrm>
            <a:off x="7424613" y="710497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98" name="그림 68">
            <a:extLst>
              <a:ext uri="{FF2B5EF4-FFF2-40B4-BE49-F238E27FC236}">
                <a16:creationId xmlns:a16="http://schemas.microsoft.com/office/drawing/2014/main" id="{0FC445D9-E31E-4290-87D1-EC7933787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88" y="743834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Box 69">
            <a:extLst>
              <a:ext uri="{FF2B5EF4-FFF2-40B4-BE49-F238E27FC236}">
                <a16:creationId xmlns:a16="http://schemas.microsoft.com/office/drawing/2014/main" id="{8992A2AE-45EE-47DA-8D9D-0D2EBB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664" y="702559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4" name="Line">
            <a:extLst>
              <a:ext uri="{FF2B5EF4-FFF2-40B4-BE49-F238E27FC236}">
                <a16:creationId xmlns:a16="http://schemas.microsoft.com/office/drawing/2014/main" id="{6806DADE-88FE-4C19-A507-3E0FE3A87866}"/>
              </a:ext>
            </a:extLst>
          </p:cNvPr>
          <p:cNvCxnSpPr>
            <a:cxnSpLocks/>
          </p:cNvCxnSpPr>
          <p:nvPr/>
        </p:nvCxnSpPr>
        <p:spPr bwMode="auto">
          <a:xfrm>
            <a:off x="1720725" y="1221672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">
            <a:extLst>
              <a:ext uri="{FF2B5EF4-FFF2-40B4-BE49-F238E27FC236}">
                <a16:creationId xmlns:a16="http://schemas.microsoft.com/office/drawing/2014/main" id="{235391FE-9126-4338-9AB5-E6489BA73A5D}"/>
              </a:ext>
            </a:extLst>
          </p:cNvPr>
          <p:cNvCxnSpPr>
            <a:cxnSpLocks/>
          </p:cNvCxnSpPr>
          <p:nvPr/>
        </p:nvCxnSpPr>
        <p:spPr bwMode="auto">
          <a:xfrm flipH="1">
            <a:off x="2696230" y="1221673"/>
            <a:ext cx="3983" cy="523627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tem">
            <a:extLst>
              <a:ext uri="{FF2B5EF4-FFF2-40B4-BE49-F238E27FC236}">
                <a16:creationId xmlns:a16="http://schemas.microsoft.com/office/drawing/2014/main" id="{CDE1C532-69B2-4082-8688-9605AE397B51}"/>
              </a:ext>
            </a:extLst>
          </p:cNvPr>
          <p:cNvSpPr/>
          <p:nvPr/>
        </p:nvSpPr>
        <p:spPr bwMode="auto">
          <a:xfrm>
            <a:off x="1720725" y="1213734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Item">
            <a:extLst>
              <a:ext uri="{FF2B5EF4-FFF2-40B4-BE49-F238E27FC236}">
                <a16:creationId xmlns:a16="http://schemas.microsoft.com/office/drawing/2014/main" id="{7397046B-4AD6-4EDD-8469-F19751868296}"/>
              </a:ext>
            </a:extLst>
          </p:cNvPr>
          <p:cNvSpPr/>
          <p:nvPr/>
        </p:nvSpPr>
        <p:spPr bwMode="auto">
          <a:xfrm>
            <a:off x="1730250" y="1481091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tem">
            <a:extLst>
              <a:ext uri="{FF2B5EF4-FFF2-40B4-BE49-F238E27FC236}">
                <a16:creationId xmlns:a16="http://schemas.microsoft.com/office/drawing/2014/main" id="{44AC5794-0CBF-4F6B-82F6-57A74E2CA21B}"/>
              </a:ext>
            </a:extLst>
          </p:cNvPr>
          <p:cNvSpPr/>
          <p:nvPr/>
        </p:nvSpPr>
        <p:spPr bwMode="auto">
          <a:xfrm>
            <a:off x="1720725" y="2178798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Item">
            <a:extLst>
              <a:ext uri="{FF2B5EF4-FFF2-40B4-BE49-F238E27FC236}">
                <a16:creationId xmlns:a16="http://schemas.microsoft.com/office/drawing/2014/main" id="{CFDCE48F-B91B-4356-BD43-4D60427C0D94}"/>
              </a:ext>
            </a:extLst>
          </p:cNvPr>
          <p:cNvSpPr/>
          <p:nvPr/>
        </p:nvSpPr>
        <p:spPr bwMode="auto">
          <a:xfrm>
            <a:off x="1730250" y="2480886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tem">
            <a:extLst>
              <a:ext uri="{FF2B5EF4-FFF2-40B4-BE49-F238E27FC236}">
                <a16:creationId xmlns:a16="http://schemas.microsoft.com/office/drawing/2014/main" id="{3574170B-F037-4E69-82DF-06871BEF99FA}"/>
              </a:ext>
            </a:extLst>
          </p:cNvPr>
          <p:cNvSpPr/>
          <p:nvPr/>
        </p:nvSpPr>
        <p:spPr bwMode="auto">
          <a:xfrm>
            <a:off x="1730250" y="2778631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5B875-F223-4B3D-85AE-59AFAC3E086F}"/>
              </a:ext>
            </a:extLst>
          </p:cNvPr>
          <p:cNvSpPr txBox="1"/>
          <p:nvPr/>
        </p:nvSpPr>
        <p:spPr>
          <a:xfrm>
            <a:off x="1711904" y="1790183"/>
            <a:ext cx="708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토지매물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B84E4-FEA9-4B53-B3C7-3BBF3D2100E3}"/>
              </a:ext>
            </a:extLst>
          </p:cNvPr>
          <p:cNvSpPr txBox="1"/>
          <p:nvPr/>
        </p:nvSpPr>
        <p:spPr>
          <a:xfrm>
            <a:off x="1710563" y="1983063"/>
            <a:ext cx="9134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토지등록</a:t>
            </a: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05D86986-150B-43E3-9798-D181F64BA541}"/>
              </a:ext>
            </a:extLst>
          </p:cNvPr>
          <p:cNvSpPr>
            <a:spLocks/>
          </p:cNvSpPr>
          <p:nvPr/>
        </p:nvSpPr>
        <p:spPr bwMode="auto">
          <a:xfrm>
            <a:off x="3430431" y="1855123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1E570A-7040-407A-88F4-1D76E4ED701A}"/>
              </a:ext>
            </a:extLst>
          </p:cNvPr>
          <p:cNvSpPr txBox="1"/>
          <p:nvPr/>
        </p:nvSpPr>
        <p:spPr>
          <a:xfrm>
            <a:off x="-749967" y="1328014"/>
            <a:ext cx="259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1-1</a:t>
            </a:r>
            <a:r>
              <a:rPr lang="ko-KR" altLang="en-US" dirty="0">
                <a:solidFill>
                  <a:srgbClr val="C00000"/>
                </a:solidFill>
              </a:rPr>
              <a:t>스크롤 </a:t>
            </a:r>
            <a:r>
              <a:rPr lang="ko-KR" altLang="en-US" dirty="0" err="1">
                <a:solidFill>
                  <a:srgbClr val="C00000"/>
                </a:solidFill>
              </a:rPr>
              <a:t>같은페이지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EAA2B69-39E0-429B-B906-801FFEB198BE}"/>
              </a:ext>
            </a:extLst>
          </p:cNvPr>
          <p:cNvCxnSpPr>
            <a:cxnSpLocks/>
          </p:cNvCxnSpPr>
          <p:nvPr/>
        </p:nvCxnSpPr>
        <p:spPr>
          <a:xfrm flipV="1">
            <a:off x="-749967" y="1125784"/>
            <a:ext cx="0" cy="727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2173D41-D1AE-4587-B305-E3BA243D9AAD}"/>
              </a:ext>
            </a:extLst>
          </p:cNvPr>
          <p:cNvSpPr txBox="1"/>
          <p:nvPr/>
        </p:nvSpPr>
        <p:spPr>
          <a:xfrm>
            <a:off x="3417109" y="1922243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57E87C-252A-45F7-B036-2B461C6575C0}"/>
              </a:ext>
            </a:extLst>
          </p:cNvPr>
          <p:cNvSpPr txBox="1"/>
          <p:nvPr/>
        </p:nvSpPr>
        <p:spPr>
          <a:xfrm>
            <a:off x="3010965" y="1351804"/>
            <a:ext cx="2722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□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E8D82-59A0-4346-83E6-95F5C6D2C09C}"/>
              </a:ext>
            </a:extLst>
          </p:cNvPr>
          <p:cNvSpPr txBox="1"/>
          <p:nvPr/>
        </p:nvSpPr>
        <p:spPr>
          <a:xfrm>
            <a:off x="3225666" y="1354910"/>
            <a:ext cx="9794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마스터 추천하기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1D6680-7A67-48A1-BEC1-6C88F4E7341B}"/>
              </a:ext>
            </a:extLst>
          </p:cNvPr>
          <p:cNvSpPr txBox="1"/>
          <p:nvPr/>
        </p:nvSpPr>
        <p:spPr>
          <a:xfrm>
            <a:off x="4192210" y="1007963"/>
            <a:ext cx="37129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r>
              <a:rPr lang="ko-KR" altLang="en-US" sz="800" dirty="0">
                <a:solidFill>
                  <a:srgbClr val="C00000"/>
                </a:solidFill>
              </a:rPr>
              <a:t>마스터추천하기 상세정보시 </a:t>
            </a:r>
            <a:r>
              <a:rPr lang="ko-KR" altLang="en-US" sz="800" dirty="0" err="1">
                <a:solidFill>
                  <a:srgbClr val="C00000"/>
                </a:solidFill>
              </a:rPr>
              <a:t>체크되어있음</a:t>
            </a:r>
            <a:endParaRPr lang="en-US" altLang="ko-KR" sz="800" dirty="0">
              <a:solidFill>
                <a:srgbClr val="C00000"/>
              </a:solidFill>
            </a:endParaRPr>
          </a:p>
          <a:p>
            <a:r>
              <a:rPr lang="ko-KR" altLang="en-US" sz="800" dirty="0">
                <a:solidFill>
                  <a:srgbClr val="C00000"/>
                </a:solidFill>
              </a:rPr>
              <a:t>일반매물일시 </a:t>
            </a:r>
            <a:r>
              <a:rPr lang="ko-KR" altLang="en-US" sz="800" dirty="0" err="1">
                <a:solidFill>
                  <a:srgbClr val="C00000"/>
                </a:solidFill>
              </a:rPr>
              <a:t>비체크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5B17A2A-6305-41DA-93E8-2C2FCC59048A}"/>
              </a:ext>
            </a:extLst>
          </p:cNvPr>
          <p:cNvCxnSpPr>
            <a:cxnSpLocks/>
          </p:cNvCxnSpPr>
          <p:nvPr/>
        </p:nvCxnSpPr>
        <p:spPr>
          <a:xfrm flipH="1">
            <a:off x="4047316" y="1454937"/>
            <a:ext cx="3460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D6394D-29F5-4E23-8455-5CBCF915F4F4}"/>
              </a:ext>
            </a:extLst>
          </p:cNvPr>
          <p:cNvSpPr txBox="1"/>
          <p:nvPr/>
        </p:nvSpPr>
        <p:spPr>
          <a:xfrm>
            <a:off x="3028657" y="1632069"/>
            <a:ext cx="1247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가치분석</a:t>
            </a:r>
            <a:r>
              <a:rPr lang="en-US" altLang="ko-KR" sz="800" dirty="0"/>
              <a:t>/</a:t>
            </a:r>
            <a:r>
              <a:rPr lang="ko-KR" altLang="en-US" sz="800" dirty="0" err="1"/>
              <a:t>개발축분석</a:t>
            </a:r>
            <a:endParaRPr lang="ko-KR" altLang="en-US" sz="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F7EDC7-6219-4276-96D6-47DAEA431F4A}"/>
              </a:ext>
            </a:extLst>
          </p:cNvPr>
          <p:cNvSpPr txBox="1"/>
          <p:nvPr/>
        </p:nvSpPr>
        <p:spPr>
          <a:xfrm>
            <a:off x="3784739" y="1922243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453C3D-6AC6-4F51-AF46-8E220A65279C}"/>
              </a:ext>
            </a:extLst>
          </p:cNvPr>
          <p:cNvSpPr txBox="1"/>
          <p:nvPr/>
        </p:nvSpPr>
        <p:spPr>
          <a:xfrm>
            <a:off x="4130632" y="191282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7F7D2B-0897-4055-A7ED-7E3F5AF83B19}"/>
              </a:ext>
            </a:extLst>
          </p:cNvPr>
          <p:cNvSpPr txBox="1"/>
          <p:nvPr/>
        </p:nvSpPr>
        <p:spPr>
          <a:xfrm>
            <a:off x="4465745" y="192103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0ACF674-91D1-4935-BECF-9CCA17DA1C9B}"/>
              </a:ext>
            </a:extLst>
          </p:cNvPr>
          <p:cNvSpPr txBox="1"/>
          <p:nvPr/>
        </p:nvSpPr>
        <p:spPr>
          <a:xfrm>
            <a:off x="4775358" y="191282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FBFFEB1-494B-4F2E-B63A-3612C6A0C6FB}"/>
              </a:ext>
            </a:extLst>
          </p:cNvPr>
          <p:cNvSpPr txBox="1"/>
          <p:nvPr/>
        </p:nvSpPr>
        <p:spPr>
          <a:xfrm>
            <a:off x="5143790" y="1930333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9D3259-E8F3-41A6-A45A-AE669D1DB8D3}"/>
              </a:ext>
            </a:extLst>
          </p:cNvPr>
          <p:cNvSpPr txBox="1"/>
          <p:nvPr/>
        </p:nvSpPr>
        <p:spPr>
          <a:xfrm>
            <a:off x="5505349" y="192103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1511254-AF17-4A52-84CC-93884B9F117C}"/>
              </a:ext>
            </a:extLst>
          </p:cNvPr>
          <p:cNvSpPr txBox="1"/>
          <p:nvPr/>
        </p:nvSpPr>
        <p:spPr>
          <a:xfrm>
            <a:off x="5888131" y="192260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4B6EDA5-EBA5-45EA-B228-413176189510}"/>
              </a:ext>
            </a:extLst>
          </p:cNvPr>
          <p:cNvSpPr txBox="1"/>
          <p:nvPr/>
        </p:nvSpPr>
        <p:spPr>
          <a:xfrm>
            <a:off x="6270913" y="192103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11CCD6-4523-4C76-A59A-3500368E2905}"/>
              </a:ext>
            </a:extLst>
          </p:cNvPr>
          <p:cNvSpPr txBox="1"/>
          <p:nvPr/>
        </p:nvSpPr>
        <p:spPr>
          <a:xfrm>
            <a:off x="6655035" y="1930333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7080DD-43D7-4B38-BF52-C3E2376A7C4C}"/>
              </a:ext>
            </a:extLst>
          </p:cNvPr>
          <p:cNvSpPr txBox="1"/>
          <p:nvPr/>
        </p:nvSpPr>
        <p:spPr>
          <a:xfrm>
            <a:off x="3618892" y="193485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61C2BF-4779-4362-8728-41FB84C22C4A}"/>
              </a:ext>
            </a:extLst>
          </p:cNvPr>
          <p:cNvSpPr txBox="1"/>
          <p:nvPr/>
        </p:nvSpPr>
        <p:spPr>
          <a:xfrm>
            <a:off x="3962012" y="193485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BC26A6-A560-49C0-BF7A-176C962DA189}"/>
              </a:ext>
            </a:extLst>
          </p:cNvPr>
          <p:cNvSpPr txBox="1"/>
          <p:nvPr/>
        </p:nvSpPr>
        <p:spPr>
          <a:xfrm>
            <a:off x="4316164" y="193485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BF3E39-4CBD-4EFD-8AF4-4DC35AC72D2D}"/>
              </a:ext>
            </a:extLst>
          </p:cNvPr>
          <p:cNvSpPr txBox="1"/>
          <p:nvPr/>
        </p:nvSpPr>
        <p:spPr>
          <a:xfrm>
            <a:off x="4629991" y="1925739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475B25-8B4F-476B-8A39-F2A857B89B2A}"/>
              </a:ext>
            </a:extLst>
          </p:cNvPr>
          <p:cNvSpPr txBox="1"/>
          <p:nvPr/>
        </p:nvSpPr>
        <p:spPr>
          <a:xfrm>
            <a:off x="4973148" y="194423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A03F2B0-082C-47C9-A285-8547C7ACFA8F}"/>
              </a:ext>
            </a:extLst>
          </p:cNvPr>
          <p:cNvSpPr txBox="1"/>
          <p:nvPr/>
        </p:nvSpPr>
        <p:spPr>
          <a:xfrm>
            <a:off x="5335313" y="193485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55A5E23-B2B2-4C6C-A2EA-4B6F91DF4253}"/>
              </a:ext>
            </a:extLst>
          </p:cNvPr>
          <p:cNvSpPr txBox="1"/>
          <p:nvPr/>
        </p:nvSpPr>
        <p:spPr>
          <a:xfrm>
            <a:off x="5697478" y="193485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B8290-30ED-47E4-BB37-C0E5F4AC12A2}"/>
              </a:ext>
            </a:extLst>
          </p:cNvPr>
          <p:cNvSpPr txBox="1"/>
          <p:nvPr/>
        </p:nvSpPr>
        <p:spPr>
          <a:xfrm>
            <a:off x="6088036" y="193651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6387C3C-67FC-4911-8F1E-7FC2143F3059}"/>
              </a:ext>
            </a:extLst>
          </p:cNvPr>
          <p:cNvSpPr txBox="1"/>
          <p:nvPr/>
        </p:nvSpPr>
        <p:spPr>
          <a:xfrm>
            <a:off x="6467030" y="194423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A3B926E-F2DA-40D6-91C6-3DB55EB57A0C}"/>
              </a:ext>
            </a:extLst>
          </p:cNvPr>
          <p:cNvSpPr txBox="1"/>
          <p:nvPr/>
        </p:nvSpPr>
        <p:spPr>
          <a:xfrm>
            <a:off x="6848973" y="1938073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396269-C42F-4383-A4F5-519785AF1FBD}"/>
              </a:ext>
            </a:extLst>
          </p:cNvPr>
          <p:cNvSpPr txBox="1"/>
          <p:nvPr/>
        </p:nvSpPr>
        <p:spPr>
          <a:xfrm>
            <a:off x="2723276" y="1921034"/>
            <a:ext cx="697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개발가능성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BCEBDAA-C302-42B4-9024-BB78EA4907A8}"/>
              </a:ext>
            </a:extLst>
          </p:cNvPr>
          <p:cNvSpPr txBox="1"/>
          <p:nvPr/>
        </p:nvSpPr>
        <p:spPr>
          <a:xfrm>
            <a:off x="2804662" y="2336909"/>
            <a:ext cx="697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도로유무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A6BD1A2-F2C3-43F1-AA4B-7148D108E8E9}"/>
              </a:ext>
            </a:extLst>
          </p:cNvPr>
          <p:cNvSpPr txBox="1"/>
          <p:nvPr/>
        </p:nvSpPr>
        <p:spPr>
          <a:xfrm>
            <a:off x="2793699" y="2670909"/>
            <a:ext cx="697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경사완만</a:t>
            </a:r>
            <a:endParaRPr lang="ko-KR" altLang="en-US" sz="8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DBDF3C-2FA7-44E8-9BBB-EEA644051959}"/>
              </a:ext>
            </a:extLst>
          </p:cNvPr>
          <p:cNvSpPr txBox="1"/>
          <p:nvPr/>
        </p:nvSpPr>
        <p:spPr>
          <a:xfrm>
            <a:off x="2767013" y="3052706"/>
            <a:ext cx="697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개발호재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C4DEB5-9344-4BB4-83C7-A696733FAF25}"/>
              </a:ext>
            </a:extLst>
          </p:cNvPr>
          <p:cNvSpPr txBox="1"/>
          <p:nvPr/>
        </p:nvSpPr>
        <p:spPr>
          <a:xfrm>
            <a:off x="2707670" y="3421091"/>
            <a:ext cx="697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인구유입률</a:t>
            </a:r>
            <a:endParaRPr lang="ko-KR" altLang="en-US" sz="8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6016F07-621F-4CDB-9B28-93DFE52B9567}"/>
              </a:ext>
            </a:extLst>
          </p:cNvPr>
          <p:cNvSpPr txBox="1"/>
          <p:nvPr/>
        </p:nvSpPr>
        <p:spPr>
          <a:xfrm>
            <a:off x="2659159" y="3736607"/>
            <a:ext cx="697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개발가능성</a:t>
            </a:r>
          </a:p>
        </p:txBody>
      </p:sp>
      <p:sp>
        <p:nvSpPr>
          <p:cNvPr id="118" name="Button">
            <a:extLst>
              <a:ext uri="{FF2B5EF4-FFF2-40B4-BE49-F238E27FC236}">
                <a16:creationId xmlns:a16="http://schemas.microsoft.com/office/drawing/2014/main" id="{BC3EBE6F-2AE1-4230-9505-F449E1F8AEFD}"/>
              </a:ext>
            </a:extLst>
          </p:cNvPr>
          <p:cNvSpPr>
            <a:spLocks/>
          </p:cNvSpPr>
          <p:nvPr/>
        </p:nvSpPr>
        <p:spPr bwMode="auto">
          <a:xfrm>
            <a:off x="3430431" y="2266348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65AD06C-0B13-4233-86F6-4C0A4877094A}"/>
              </a:ext>
            </a:extLst>
          </p:cNvPr>
          <p:cNvSpPr txBox="1"/>
          <p:nvPr/>
        </p:nvSpPr>
        <p:spPr>
          <a:xfrm>
            <a:off x="3417109" y="233346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716D645-CE7D-44DF-98AD-AEF0B6931457}"/>
              </a:ext>
            </a:extLst>
          </p:cNvPr>
          <p:cNvSpPr txBox="1"/>
          <p:nvPr/>
        </p:nvSpPr>
        <p:spPr>
          <a:xfrm>
            <a:off x="3784739" y="233346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3099A1-2DC9-4C1C-9B80-525DC42E49D5}"/>
              </a:ext>
            </a:extLst>
          </p:cNvPr>
          <p:cNvSpPr txBox="1"/>
          <p:nvPr/>
        </p:nvSpPr>
        <p:spPr>
          <a:xfrm>
            <a:off x="4130632" y="2324046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D829043-3AB5-4BB2-9E80-B51AD6C6A31A}"/>
              </a:ext>
            </a:extLst>
          </p:cNvPr>
          <p:cNvSpPr txBox="1"/>
          <p:nvPr/>
        </p:nvSpPr>
        <p:spPr>
          <a:xfrm>
            <a:off x="4465745" y="233225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6B4552F-80BE-4F48-A342-842EDE30F7E8}"/>
              </a:ext>
            </a:extLst>
          </p:cNvPr>
          <p:cNvSpPr txBox="1"/>
          <p:nvPr/>
        </p:nvSpPr>
        <p:spPr>
          <a:xfrm>
            <a:off x="4775358" y="2324046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77C7C8A-F02C-4AFF-8F3D-559D767233C6}"/>
              </a:ext>
            </a:extLst>
          </p:cNvPr>
          <p:cNvSpPr txBox="1"/>
          <p:nvPr/>
        </p:nvSpPr>
        <p:spPr>
          <a:xfrm>
            <a:off x="5143790" y="234155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AC007BE-9CC1-424A-A8AC-A050B5CDF55E}"/>
              </a:ext>
            </a:extLst>
          </p:cNvPr>
          <p:cNvSpPr txBox="1"/>
          <p:nvPr/>
        </p:nvSpPr>
        <p:spPr>
          <a:xfrm>
            <a:off x="5505349" y="233225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B20BBEF-B137-46C6-9749-E48C33ED82A5}"/>
              </a:ext>
            </a:extLst>
          </p:cNvPr>
          <p:cNvSpPr txBox="1"/>
          <p:nvPr/>
        </p:nvSpPr>
        <p:spPr>
          <a:xfrm>
            <a:off x="5888131" y="2333826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2C02604-7D54-46A5-BDB2-133070CF6A34}"/>
              </a:ext>
            </a:extLst>
          </p:cNvPr>
          <p:cNvSpPr txBox="1"/>
          <p:nvPr/>
        </p:nvSpPr>
        <p:spPr>
          <a:xfrm>
            <a:off x="6270913" y="233225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83E80F8-9F90-4BB1-898D-DF7242036669}"/>
              </a:ext>
            </a:extLst>
          </p:cNvPr>
          <p:cNvSpPr txBox="1"/>
          <p:nvPr/>
        </p:nvSpPr>
        <p:spPr>
          <a:xfrm>
            <a:off x="6655035" y="234155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8DFB6E0-E221-4B46-B86E-7B8E4C99A37A}"/>
              </a:ext>
            </a:extLst>
          </p:cNvPr>
          <p:cNvSpPr txBox="1"/>
          <p:nvPr/>
        </p:nvSpPr>
        <p:spPr>
          <a:xfrm>
            <a:off x="3618892" y="234608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585B689-5BC4-49C1-968E-131106EF56D6}"/>
              </a:ext>
            </a:extLst>
          </p:cNvPr>
          <p:cNvSpPr txBox="1"/>
          <p:nvPr/>
        </p:nvSpPr>
        <p:spPr>
          <a:xfrm>
            <a:off x="3962012" y="234608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B770176-CEB1-4351-B6AE-BD70F7B420C4}"/>
              </a:ext>
            </a:extLst>
          </p:cNvPr>
          <p:cNvSpPr txBox="1"/>
          <p:nvPr/>
        </p:nvSpPr>
        <p:spPr>
          <a:xfrm>
            <a:off x="4316164" y="234608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B07DD13-F136-497E-869D-BBD1ECF42576}"/>
              </a:ext>
            </a:extLst>
          </p:cNvPr>
          <p:cNvSpPr txBox="1"/>
          <p:nvPr/>
        </p:nvSpPr>
        <p:spPr>
          <a:xfrm>
            <a:off x="4629991" y="233696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FA8D45-5D29-4AC8-8919-E873C16B56FD}"/>
              </a:ext>
            </a:extLst>
          </p:cNvPr>
          <p:cNvSpPr txBox="1"/>
          <p:nvPr/>
        </p:nvSpPr>
        <p:spPr>
          <a:xfrm>
            <a:off x="4973148" y="2355455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B54D609-C9F9-4137-8622-DD56BC89625D}"/>
              </a:ext>
            </a:extLst>
          </p:cNvPr>
          <p:cNvSpPr txBox="1"/>
          <p:nvPr/>
        </p:nvSpPr>
        <p:spPr>
          <a:xfrm>
            <a:off x="5335313" y="234608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4C4C5CD-7593-4D69-BCB0-30279FA591C5}"/>
              </a:ext>
            </a:extLst>
          </p:cNvPr>
          <p:cNvSpPr txBox="1"/>
          <p:nvPr/>
        </p:nvSpPr>
        <p:spPr>
          <a:xfrm>
            <a:off x="5697478" y="234608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6532FEC-4E9E-42CB-BB6E-1DCF9AC066D1}"/>
              </a:ext>
            </a:extLst>
          </p:cNvPr>
          <p:cNvSpPr txBox="1"/>
          <p:nvPr/>
        </p:nvSpPr>
        <p:spPr>
          <a:xfrm>
            <a:off x="6088036" y="2347742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63CCC4-A7A1-4D87-8FF5-C23BA087C44C}"/>
              </a:ext>
            </a:extLst>
          </p:cNvPr>
          <p:cNvSpPr txBox="1"/>
          <p:nvPr/>
        </p:nvSpPr>
        <p:spPr>
          <a:xfrm>
            <a:off x="6467030" y="2355455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6BCE5E3-3F4A-40D7-A0F3-63765BC82254}"/>
              </a:ext>
            </a:extLst>
          </p:cNvPr>
          <p:cNvSpPr txBox="1"/>
          <p:nvPr/>
        </p:nvSpPr>
        <p:spPr>
          <a:xfrm>
            <a:off x="6848973" y="2349298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39" name="Button">
            <a:extLst>
              <a:ext uri="{FF2B5EF4-FFF2-40B4-BE49-F238E27FC236}">
                <a16:creationId xmlns:a16="http://schemas.microsoft.com/office/drawing/2014/main" id="{0541992C-16FC-467D-97B4-674CB0B3DA26}"/>
              </a:ext>
            </a:extLst>
          </p:cNvPr>
          <p:cNvSpPr>
            <a:spLocks/>
          </p:cNvSpPr>
          <p:nvPr/>
        </p:nvSpPr>
        <p:spPr bwMode="auto">
          <a:xfrm>
            <a:off x="3430431" y="2645853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2A613E3-9DD5-49C2-975A-3D3C1F277457}"/>
              </a:ext>
            </a:extLst>
          </p:cNvPr>
          <p:cNvSpPr txBox="1"/>
          <p:nvPr/>
        </p:nvSpPr>
        <p:spPr>
          <a:xfrm>
            <a:off x="3417109" y="2712973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570D0D5-6D83-419D-A65A-E93A3A0B753E}"/>
              </a:ext>
            </a:extLst>
          </p:cNvPr>
          <p:cNvSpPr txBox="1"/>
          <p:nvPr/>
        </p:nvSpPr>
        <p:spPr>
          <a:xfrm>
            <a:off x="3784739" y="2712973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ECC5504-C8AE-4550-9E85-2458DD868043}"/>
              </a:ext>
            </a:extLst>
          </p:cNvPr>
          <p:cNvSpPr txBox="1"/>
          <p:nvPr/>
        </p:nvSpPr>
        <p:spPr>
          <a:xfrm>
            <a:off x="4130632" y="270355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082E2AF-2BCC-4C36-91E0-91184D77293B}"/>
              </a:ext>
            </a:extLst>
          </p:cNvPr>
          <p:cNvSpPr txBox="1"/>
          <p:nvPr/>
        </p:nvSpPr>
        <p:spPr>
          <a:xfrm>
            <a:off x="4465745" y="271176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6EEF97-8285-44DD-B7CD-FEC1D6180138}"/>
              </a:ext>
            </a:extLst>
          </p:cNvPr>
          <p:cNvSpPr txBox="1"/>
          <p:nvPr/>
        </p:nvSpPr>
        <p:spPr>
          <a:xfrm>
            <a:off x="4775358" y="270355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5660681-D396-4C2A-A2B8-B9507FE0443C}"/>
              </a:ext>
            </a:extLst>
          </p:cNvPr>
          <p:cNvSpPr txBox="1"/>
          <p:nvPr/>
        </p:nvSpPr>
        <p:spPr>
          <a:xfrm>
            <a:off x="5143790" y="2721063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DBA9964-E592-48C5-997D-7FE125ADEEDB}"/>
              </a:ext>
            </a:extLst>
          </p:cNvPr>
          <p:cNvSpPr txBox="1"/>
          <p:nvPr/>
        </p:nvSpPr>
        <p:spPr>
          <a:xfrm>
            <a:off x="5505349" y="271176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087A2A4-D080-4D30-960F-A8395AB0AE4D}"/>
              </a:ext>
            </a:extLst>
          </p:cNvPr>
          <p:cNvSpPr txBox="1"/>
          <p:nvPr/>
        </p:nvSpPr>
        <p:spPr>
          <a:xfrm>
            <a:off x="5888131" y="271333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43577FE-05C4-4F89-B3CE-83913D10A3A4}"/>
              </a:ext>
            </a:extLst>
          </p:cNvPr>
          <p:cNvSpPr txBox="1"/>
          <p:nvPr/>
        </p:nvSpPr>
        <p:spPr>
          <a:xfrm>
            <a:off x="6270913" y="271176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8D09AC5-E29B-43C2-8B6E-4B0F08D5F84E}"/>
              </a:ext>
            </a:extLst>
          </p:cNvPr>
          <p:cNvSpPr txBox="1"/>
          <p:nvPr/>
        </p:nvSpPr>
        <p:spPr>
          <a:xfrm>
            <a:off x="6655035" y="2721063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3A4D593-8743-4CEE-BCDD-47EA40051C71}"/>
              </a:ext>
            </a:extLst>
          </p:cNvPr>
          <p:cNvSpPr txBox="1"/>
          <p:nvPr/>
        </p:nvSpPr>
        <p:spPr>
          <a:xfrm>
            <a:off x="3618892" y="272558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9E8AC0-6522-49D8-81E2-90C70A978B64}"/>
              </a:ext>
            </a:extLst>
          </p:cNvPr>
          <p:cNvSpPr txBox="1"/>
          <p:nvPr/>
        </p:nvSpPr>
        <p:spPr>
          <a:xfrm>
            <a:off x="3962012" y="272558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B2B7B87-21F1-46F1-90BB-5B882AF24A6D}"/>
              </a:ext>
            </a:extLst>
          </p:cNvPr>
          <p:cNvSpPr txBox="1"/>
          <p:nvPr/>
        </p:nvSpPr>
        <p:spPr>
          <a:xfrm>
            <a:off x="4316164" y="272558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63CEEC7-06D7-4819-B8FC-75FDBA05AE93}"/>
              </a:ext>
            </a:extLst>
          </p:cNvPr>
          <p:cNvSpPr txBox="1"/>
          <p:nvPr/>
        </p:nvSpPr>
        <p:spPr>
          <a:xfrm>
            <a:off x="4629991" y="2716469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17657D1-5F0E-4297-93E8-D5346856DA89}"/>
              </a:ext>
            </a:extLst>
          </p:cNvPr>
          <p:cNvSpPr txBox="1"/>
          <p:nvPr/>
        </p:nvSpPr>
        <p:spPr>
          <a:xfrm>
            <a:off x="4973148" y="273496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DBE8BB5-330C-4064-AAB1-05AB83892182}"/>
              </a:ext>
            </a:extLst>
          </p:cNvPr>
          <p:cNvSpPr txBox="1"/>
          <p:nvPr/>
        </p:nvSpPr>
        <p:spPr>
          <a:xfrm>
            <a:off x="5335313" y="272558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4EF5FAA-05B6-4D84-81FB-4E1CBE9BD9F9}"/>
              </a:ext>
            </a:extLst>
          </p:cNvPr>
          <p:cNvSpPr txBox="1"/>
          <p:nvPr/>
        </p:nvSpPr>
        <p:spPr>
          <a:xfrm>
            <a:off x="5697478" y="272558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BF55A15-3C95-483E-88A0-D63668CF0951}"/>
              </a:ext>
            </a:extLst>
          </p:cNvPr>
          <p:cNvSpPr txBox="1"/>
          <p:nvPr/>
        </p:nvSpPr>
        <p:spPr>
          <a:xfrm>
            <a:off x="6088036" y="272724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D66CF3B-167E-42EC-8871-BADA256268EF}"/>
              </a:ext>
            </a:extLst>
          </p:cNvPr>
          <p:cNvSpPr txBox="1"/>
          <p:nvPr/>
        </p:nvSpPr>
        <p:spPr>
          <a:xfrm>
            <a:off x="6467030" y="273496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96A24BC-F77E-4D4A-9609-06C59991C01E}"/>
              </a:ext>
            </a:extLst>
          </p:cNvPr>
          <p:cNvSpPr txBox="1"/>
          <p:nvPr/>
        </p:nvSpPr>
        <p:spPr>
          <a:xfrm>
            <a:off x="6848973" y="2728803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61" name="Button">
            <a:extLst>
              <a:ext uri="{FF2B5EF4-FFF2-40B4-BE49-F238E27FC236}">
                <a16:creationId xmlns:a16="http://schemas.microsoft.com/office/drawing/2014/main" id="{5F4D5FCB-7EA4-4F5B-84A5-AAE27E5C3B32}"/>
              </a:ext>
            </a:extLst>
          </p:cNvPr>
          <p:cNvSpPr>
            <a:spLocks/>
          </p:cNvSpPr>
          <p:nvPr/>
        </p:nvSpPr>
        <p:spPr bwMode="auto">
          <a:xfrm>
            <a:off x="3430431" y="3028157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212FA2-1BFB-448C-933B-17C5E2682069}"/>
              </a:ext>
            </a:extLst>
          </p:cNvPr>
          <p:cNvSpPr txBox="1"/>
          <p:nvPr/>
        </p:nvSpPr>
        <p:spPr>
          <a:xfrm>
            <a:off x="3417109" y="3095277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F15284E-EB2C-4C24-B2C9-E77E18A1CF8C}"/>
              </a:ext>
            </a:extLst>
          </p:cNvPr>
          <p:cNvSpPr txBox="1"/>
          <p:nvPr/>
        </p:nvSpPr>
        <p:spPr>
          <a:xfrm>
            <a:off x="3784739" y="3095277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E0C13B-93ED-492E-A078-3CD1A7AC2D7D}"/>
              </a:ext>
            </a:extLst>
          </p:cNvPr>
          <p:cNvSpPr txBox="1"/>
          <p:nvPr/>
        </p:nvSpPr>
        <p:spPr>
          <a:xfrm>
            <a:off x="4130632" y="308585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2960442-C2D2-42F5-A1F8-5006B06A434A}"/>
              </a:ext>
            </a:extLst>
          </p:cNvPr>
          <p:cNvSpPr txBox="1"/>
          <p:nvPr/>
        </p:nvSpPr>
        <p:spPr>
          <a:xfrm>
            <a:off x="4465745" y="309406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0E52167-BDF3-45E7-B299-D36B3EA0E8C0}"/>
              </a:ext>
            </a:extLst>
          </p:cNvPr>
          <p:cNvSpPr txBox="1"/>
          <p:nvPr/>
        </p:nvSpPr>
        <p:spPr>
          <a:xfrm>
            <a:off x="4775358" y="308585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B0EF3A0-20D0-4F21-9C13-6CA8D9A53BAC}"/>
              </a:ext>
            </a:extLst>
          </p:cNvPr>
          <p:cNvSpPr txBox="1"/>
          <p:nvPr/>
        </p:nvSpPr>
        <p:spPr>
          <a:xfrm>
            <a:off x="5143790" y="3103367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D2A5FB0-7905-4799-A013-B798AA14CD56}"/>
              </a:ext>
            </a:extLst>
          </p:cNvPr>
          <p:cNvSpPr txBox="1"/>
          <p:nvPr/>
        </p:nvSpPr>
        <p:spPr>
          <a:xfrm>
            <a:off x="5505349" y="309406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120C83-ED4B-4554-A2BC-5A523BA93589}"/>
              </a:ext>
            </a:extLst>
          </p:cNvPr>
          <p:cNvSpPr txBox="1"/>
          <p:nvPr/>
        </p:nvSpPr>
        <p:spPr>
          <a:xfrm>
            <a:off x="5888131" y="309563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B735FC5-A5F1-4631-AF17-1AD2462FBD88}"/>
              </a:ext>
            </a:extLst>
          </p:cNvPr>
          <p:cNvSpPr txBox="1"/>
          <p:nvPr/>
        </p:nvSpPr>
        <p:spPr>
          <a:xfrm>
            <a:off x="6270913" y="309406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AB03739-AB0F-4E6D-93DF-9C0530D14C6F}"/>
              </a:ext>
            </a:extLst>
          </p:cNvPr>
          <p:cNvSpPr txBox="1"/>
          <p:nvPr/>
        </p:nvSpPr>
        <p:spPr>
          <a:xfrm>
            <a:off x="6655035" y="3103367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01E35F1-1C3A-4A97-9069-944F892E7122}"/>
              </a:ext>
            </a:extLst>
          </p:cNvPr>
          <p:cNvSpPr txBox="1"/>
          <p:nvPr/>
        </p:nvSpPr>
        <p:spPr>
          <a:xfrm>
            <a:off x="3618892" y="310789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A5A087D-24A5-4190-89B2-CAE2D459CE6A}"/>
              </a:ext>
            </a:extLst>
          </p:cNvPr>
          <p:cNvSpPr txBox="1"/>
          <p:nvPr/>
        </p:nvSpPr>
        <p:spPr>
          <a:xfrm>
            <a:off x="3962012" y="310789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FF01C8F-F95D-40E1-8EA1-F759090CA528}"/>
              </a:ext>
            </a:extLst>
          </p:cNvPr>
          <p:cNvSpPr txBox="1"/>
          <p:nvPr/>
        </p:nvSpPr>
        <p:spPr>
          <a:xfrm>
            <a:off x="4316164" y="310789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2367CA0-0302-4A06-96F6-35FAD3DB43D1}"/>
              </a:ext>
            </a:extLst>
          </p:cNvPr>
          <p:cNvSpPr txBox="1"/>
          <p:nvPr/>
        </p:nvSpPr>
        <p:spPr>
          <a:xfrm>
            <a:off x="4629991" y="3098773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B86AABD-0B39-451B-99C8-22EC59158C4C}"/>
              </a:ext>
            </a:extLst>
          </p:cNvPr>
          <p:cNvSpPr txBox="1"/>
          <p:nvPr/>
        </p:nvSpPr>
        <p:spPr>
          <a:xfrm>
            <a:off x="4973148" y="311726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FE19E62-19C3-4E61-BFC0-39E81B35682C}"/>
              </a:ext>
            </a:extLst>
          </p:cNvPr>
          <p:cNvSpPr txBox="1"/>
          <p:nvPr/>
        </p:nvSpPr>
        <p:spPr>
          <a:xfrm>
            <a:off x="5335313" y="310789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8F15A36-F3B0-4EFE-8B92-D405176BE431}"/>
              </a:ext>
            </a:extLst>
          </p:cNvPr>
          <p:cNvSpPr txBox="1"/>
          <p:nvPr/>
        </p:nvSpPr>
        <p:spPr>
          <a:xfrm>
            <a:off x="5697478" y="310789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6E2D5F5-DC8B-4C43-B57F-68704231EAFB}"/>
              </a:ext>
            </a:extLst>
          </p:cNvPr>
          <p:cNvSpPr txBox="1"/>
          <p:nvPr/>
        </p:nvSpPr>
        <p:spPr>
          <a:xfrm>
            <a:off x="6088036" y="310955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6648F85-C0DB-4441-97FE-E575B0452BBD}"/>
              </a:ext>
            </a:extLst>
          </p:cNvPr>
          <p:cNvSpPr txBox="1"/>
          <p:nvPr/>
        </p:nvSpPr>
        <p:spPr>
          <a:xfrm>
            <a:off x="6467030" y="311726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883C5F9-8260-4E43-BB58-A85F1E11BCF2}"/>
              </a:ext>
            </a:extLst>
          </p:cNvPr>
          <p:cNvSpPr txBox="1"/>
          <p:nvPr/>
        </p:nvSpPr>
        <p:spPr>
          <a:xfrm>
            <a:off x="6848973" y="3111107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82" name="Button">
            <a:extLst>
              <a:ext uri="{FF2B5EF4-FFF2-40B4-BE49-F238E27FC236}">
                <a16:creationId xmlns:a16="http://schemas.microsoft.com/office/drawing/2014/main" id="{2918C21C-B870-4E74-A30A-8ABE0405E23B}"/>
              </a:ext>
            </a:extLst>
          </p:cNvPr>
          <p:cNvSpPr>
            <a:spLocks/>
          </p:cNvSpPr>
          <p:nvPr/>
        </p:nvSpPr>
        <p:spPr bwMode="auto">
          <a:xfrm>
            <a:off x="3423037" y="3390371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903A44A-5EB9-4242-8A07-33185AE93BE7}"/>
              </a:ext>
            </a:extLst>
          </p:cNvPr>
          <p:cNvSpPr txBox="1"/>
          <p:nvPr/>
        </p:nvSpPr>
        <p:spPr>
          <a:xfrm>
            <a:off x="3409715" y="345749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DE1BCD9-01DE-4EED-95CA-9DEC3EA9E8AA}"/>
              </a:ext>
            </a:extLst>
          </p:cNvPr>
          <p:cNvSpPr txBox="1"/>
          <p:nvPr/>
        </p:nvSpPr>
        <p:spPr>
          <a:xfrm>
            <a:off x="3777345" y="345749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35A7D83-D21B-44B8-866B-9126A77591F1}"/>
              </a:ext>
            </a:extLst>
          </p:cNvPr>
          <p:cNvSpPr txBox="1"/>
          <p:nvPr/>
        </p:nvSpPr>
        <p:spPr>
          <a:xfrm>
            <a:off x="4123238" y="344806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136486D-5416-4536-9C44-C9C96CBE915C}"/>
              </a:ext>
            </a:extLst>
          </p:cNvPr>
          <p:cNvSpPr txBox="1"/>
          <p:nvPr/>
        </p:nvSpPr>
        <p:spPr>
          <a:xfrm>
            <a:off x="4458351" y="345628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603644B-46F4-48DD-8C8B-8CFDDE5010C1}"/>
              </a:ext>
            </a:extLst>
          </p:cNvPr>
          <p:cNvSpPr txBox="1"/>
          <p:nvPr/>
        </p:nvSpPr>
        <p:spPr>
          <a:xfrm>
            <a:off x="4767964" y="344806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6D7D0A0-D177-4FC4-B051-97B412DFE06E}"/>
              </a:ext>
            </a:extLst>
          </p:cNvPr>
          <p:cNvSpPr txBox="1"/>
          <p:nvPr/>
        </p:nvSpPr>
        <p:spPr>
          <a:xfrm>
            <a:off x="5136396" y="346558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8A40B1D-D2FA-44C9-B594-75CAC8E5B655}"/>
              </a:ext>
            </a:extLst>
          </p:cNvPr>
          <p:cNvSpPr txBox="1"/>
          <p:nvPr/>
        </p:nvSpPr>
        <p:spPr>
          <a:xfrm>
            <a:off x="5497955" y="345628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667B158-0996-4B56-BE0F-86D846DE505C}"/>
              </a:ext>
            </a:extLst>
          </p:cNvPr>
          <p:cNvSpPr txBox="1"/>
          <p:nvPr/>
        </p:nvSpPr>
        <p:spPr>
          <a:xfrm>
            <a:off x="5880737" y="345784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9A3139B-0838-4838-AB35-83937F145451}"/>
              </a:ext>
            </a:extLst>
          </p:cNvPr>
          <p:cNvSpPr txBox="1"/>
          <p:nvPr/>
        </p:nvSpPr>
        <p:spPr>
          <a:xfrm>
            <a:off x="6263519" y="345628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130AE5C-0020-4DD9-881D-8A2153D766CE}"/>
              </a:ext>
            </a:extLst>
          </p:cNvPr>
          <p:cNvSpPr txBox="1"/>
          <p:nvPr/>
        </p:nvSpPr>
        <p:spPr>
          <a:xfrm>
            <a:off x="6647641" y="346558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4F7FBF9-2371-4199-B2C6-A75666EC5F79}"/>
              </a:ext>
            </a:extLst>
          </p:cNvPr>
          <p:cNvSpPr txBox="1"/>
          <p:nvPr/>
        </p:nvSpPr>
        <p:spPr>
          <a:xfrm>
            <a:off x="3611498" y="347010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78020A2-7325-46DD-8910-741E002281AA}"/>
              </a:ext>
            </a:extLst>
          </p:cNvPr>
          <p:cNvSpPr txBox="1"/>
          <p:nvPr/>
        </p:nvSpPr>
        <p:spPr>
          <a:xfrm>
            <a:off x="3954618" y="347010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D2E3ADA-947D-41BD-824F-6331992FB20F}"/>
              </a:ext>
            </a:extLst>
          </p:cNvPr>
          <p:cNvSpPr txBox="1"/>
          <p:nvPr/>
        </p:nvSpPr>
        <p:spPr>
          <a:xfrm>
            <a:off x="4308770" y="347010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2EC57F0-3E8D-4CE8-BD9A-1E13A5BFFDE8}"/>
              </a:ext>
            </a:extLst>
          </p:cNvPr>
          <p:cNvSpPr txBox="1"/>
          <p:nvPr/>
        </p:nvSpPr>
        <p:spPr>
          <a:xfrm>
            <a:off x="4622597" y="346098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F7F9529-6EE1-4413-8610-833432BCD8D8}"/>
              </a:ext>
            </a:extLst>
          </p:cNvPr>
          <p:cNvSpPr txBox="1"/>
          <p:nvPr/>
        </p:nvSpPr>
        <p:spPr>
          <a:xfrm>
            <a:off x="4965754" y="3479478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885C741-92D7-4B5A-ABC2-404C08A38094}"/>
              </a:ext>
            </a:extLst>
          </p:cNvPr>
          <p:cNvSpPr txBox="1"/>
          <p:nvPr/>
        </p:nvSpPr>
        <p:spPr>
          <a:xfrm>
            <a:off x="5327919" y="347010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730FDF7-5F5E-40E5-AAB0-9087B8A9F5CB}"/>
              </a:ext>
            </a:extLst>
          </p:cNvPr>
          <p:cNvSpPr txBox="1"/>
          <p:nvPr/>
        </p:nvSpPr>
        <p:spPr>
          <a:xfrm>
            <a:off x="5690084" y="347010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81E0EB9-7B75-4D4B-8C6C-D133160AC316}"/>
              </a:ext>
            </a:extLst>
          </p:cNvPr>
          <p:cNvSpPr txBox="1"/>
          <p:nvPr/>
        </p:nvSpPr>
        <p:spPr>
          <a:xfrm>
            <a:off x="6080642" y="3471765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FA1886E-7C6C-45B4-9F3E-39BD4F4E2589}"/>
              </a:ext>
            </a:extLst>
          </p:cNvPr>
          <p:cNvSpPr txBox="1"/>
          <p:nvPr/>
        </p:nvSpPr>
        <p:spPr>
          <a:xfrm>
            <a:off x="6459636" y="3479478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F52ECCE-4AFA-4247-97D4-3EEAD9158970}"/>
              </a:ext>
            </a:extLst>
          </p:cNvPr>
          <p:cNvSpPr txBox="1"/>
          <p:nvPr/>
        </p:nvSpPr>
        <p:spPr>
          <a:xfrm>
            <a:off x="6841579" y="3473321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04" name="Button">
            <a:extLst>
              <a:ext uri="{FF2B5EF4-FFF2-40B4-BE49-F238E27FC236}">
                <a16:creationId xmlns:a16="http://schemas.microsoft.com/office/drawing/2014/main" id="{89C5E98D-F617-48B1-A5B6-5D18CE453252}"/>
              </a:ext>
            </a:extLst>
          </p:cNvPr>
          <p:cNvSpPr>
            <a:spLocks/>
          </p:cNvSpPr>
          <p:nvPr/>
        </p:nvSpPr>
        <p:spPr bwMode="auto">
          <a:xfrm>
            <a:off x="3407747" y="3743388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C148B29-F55B-4190-A888-4C99F85AF3A4}"/>
              </a:ext>
            </a:extLst>
          </p:cNvPr>
          <p:cNvSpPr txBox="1"/>
          <p:nvPr/>
        </p:nvSpPr>
        <p:spPr>
          <a:xfrm>
            <a:off x="3394425" y="381050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E367B27-641F-4CD0-84AF-9410143E56AF}"/>
              </a:ext>
            </a:extLst>
          </p:cNvPr>
          <p:cNvSpPr txBox="1"/>
          <p:nvPr/>
        </p:nvSpPr>
        <p:spPr>
          <a:xfrm>
            <a:off x="3762055" y="381050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E04148D-3B47-42EA-8179-5E98CB51848A}"/>
              </a:ext>
            </a:extLst>
          </p:cNvPr>
          <p:cNvSpPr txBox="1"/>
          <p:nvPr/>
        </p:nvSpPr>
        <p:spPr>
          <a:xfrm>
            <a:off x="4107948" y="3801086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F61EB34-788D-4709-B977-A18B008B882F}"/>
              </a:ext>
            </a:extLst>
          </p:cNvPr>
          <p:cNvSpPr txBox="1"/>
          <p:nvPr/>
        </p:nvSpPr>
        <p:spPr>
          <a:xfrm>
            <a:off x="4443061" y="380929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E554F8E-7ADD-462B-89D6-EA370C3349EC}"/>
              </a:ext>
            </a:extLst>
          </p:cNvPr>
          <p:cNvSpPr txBox="1"/>
          <p:nvPr/>
        </p:nvSpPr>
        <p:spPr>
          <a:xfrm>
            <a:off x="4752674" y="3801086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AB45E70-30AA-498B-AF28-91CC269E49E5}"/>
              </a:ext>
            </a:extLst>
          </p:cNvPr>
          <p:cNvSpPr txBox="1"/>
          <p:nvPr/>
        </p:nvSpPr>
        <p:spPr>
          <a:xfrm>
            <a:off x="5121106" y="381859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BC7F168-C139-4444-B46B-F0D916F2723B}"/>
              </a:ext>
            </a:extLst>
          </p:cNvPr>
          <p:cNvSpPr txBox="1"/>
          <p:nvPr/>
        </p:nvSpPr>
        <p:spPr>
          <a:xfrm>
            <a:off x="5482665" y="380929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F9F07D5-3540-41D8-B0EF-19CC5B8705D5}"/>
              </a:ext>
            </a:extLst>
          </p:cNvPr>
          <p:cNvSpPr txBox="1"/>
          <p:nvPr/>
        </p:nvSpPr>
        <p:spPr>
          <a:xfrm>
            <a:off x="5865447" y="3810866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F196537-9DD6-4415-B028-E45D7906A7BF}"/>
              </a:ext>
            </a:extLst>
          </p:cNvPr>
          <p:cNvSpPr txBox="1"/>
          <p:nvPr/>
        </p:nvSpPr>
        <p:spPr>
          <a:xfrm>
            <a:off x="6248229" y="380929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5411272-8D73-407A-B3DD-FC459020C6B4}"/>
              </a:ext>
            </a:extLst>
          </p:cNvPr>
          <p:cNvSpPr txBox="1"/>
          <p:nvPr/>
        </p:nvSpPr>
        <p:spPr>
          <a:xfrm>
            <a:off x="6632351" y="381859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FCA461A-3C3C-4D99-8241-875DF738EC14}"/>
              </a:ext>
            </a:extLst>
          </p:cNvPr>
          <p:cNvSpPr txBox="1"/>
          <p:nvPr/>
        </p:nvSpPr>
        <p:spPr>
          <a:xfrm>
            <a:off x="3596208" y="382312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CBEF555-E13F-4410-A777-301B59C9E0AC}"/>
              </a:ext>
            </a:extLst>
          </p:cNvPr>
          <p:cNvSpPr txBox="1"/>
          <p:nvPr/>
        </p:nvSpPr>
        <p:spPr>
          <a:xfrm>
            <a:off x="3939328" y="382312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E9F71E7-175D-465F-8501-2A5DCFAD843D}"/>
              </a:ext>
            </a:extLst>
          </p:cNvPr>
          <p:cNvSpPr txBox="1"/>
          <p:nvPr/>
        </p:nvSpPr>
        <p:spPr>
          <a:xfrm>
            <a:off x="4293480" y="382312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98C99A1-BD72-412F-B5BC-023C888B3D26}"/>
              </a:ext>
            </a:extLst>
          </p:cNvPr>
          <p:cNvSpPr txBox="1"/>
          <p:nvPr/>
        </p:nvSpPr>
        <p:spPr>
          <a:xfrm>
            <a:off x="4607307" y="381400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D4519F1-2DB9-488E-9B4D-39053C3C999E}"/>
              </a:ext>
            </a:extLst>
          </p:cNvPr>
          <p:cNvSpPr txBox="1"/>
          <p:nvPr/>
        </p:nvSpPr>
        <p:spPr>
          <a:xfrm>
            <a:off x="4950464" y="3832495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B406CBF-49CA-4404-9B31-F7EC5E2C5508}"/>
              </a:ext>
            </a:extLst>
          </p:cNvPr>
          <p:cNvSpPr txBox="1"/>
          <p:nvPr/>
        </p:nvSpPr>
        <p:spPr>
          <a:xfrm>
            <a:off x="5312629" y="382312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565141A-563B-4CE5-897C-C39759EEE5CD}"/>
              </a:ext>
            </a:extLst>
          </p:cNvPr>
          <p:cNvSpPr txBox="1"/>
          <p:nvPr/>
        </p:nvSpPr>
        <p:spPr>
          <a:xfrm>
            <a:off x="5674794" y="382312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E3D09D8-C9E3-4365-9324-507A5B69A569}"/>
              </a:ext>
            </a:extLst>
          </p:cNvPr>
          <p:cNvSpPr txBox="1"/>
          <p:nvPr/>
        </p:nvSpPr>
        <p:spPr>
          <a:xfrm>
            <a:off x="6065352" y="3824782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4676FB9-AC20-4215-831C-4E7A1E515852}"/>
              </a:ext>
            </a:extLst>
          </p:cNvPr>
          <p:cNvSpPr txBox="1"/>
          <p:nvPr/>
        </p:nvSpPr>
        <p:spPr>
          <a:xfrm>
            <a:off x="6444346" y="3832495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B1EB122-7FDD-4030-9669-C2C79FDE85A2}"/>
              </a:ext>
            </a:extLst>
          </p:cNvPr>
          <p:cNvSpPr txBox="1"/>
          <p:nvPr/>
        </p:nvSpPr>
        <p:spPr>
          <a:xfrm>
            <a:off x="6826289" y="3826338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25" name="Button">
            <a:extLst>
              <a:ext uri="{FF2B5EF4-FFF2-40B4-BE49-F238E27FC236}">
                <a16:creationId xmlns:a16="http://schemas.microsoft.com/office/drawing/2014/main" id="{5C9F3247-6FB8-438D-92F1-E4A773294EE2}"/>
              </a:ext>
            </a:extLst>
          </p:cNvPr>
          <p:cNvSpPr>
            <a:spLocks/>
          </p:cNvSpPr>
          <p:nvPr/>
        </p:nvSpPr>
        <p:spPr bwMode="auto">
          <a:xfrm>
            <a:off x="3430431" y="4350861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907E042-BEE7-491F-8E0E-C7374782B202}"/>
              </a:ext>
            </a:extLst>
          </p:cNvPr>
          <p:cNvSpPr txBox="1"/>
          <p:nvPr/>
        </p:nvSpPr>
        <p:spPr>
          <a:xfrm>
            <a:off x="3417109" y="441798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1497FE9-AEEE-4761-B9A1-47745853B7DF}"/>
              </a:ext>
            </a:extLst>
          </p:cNvPr>
          <p:cNvSpPr txBox="1"/>
          <p:nvPr/>
        </p:nvSpPr>
        <p:spPr>
          <a:xfrm>
            <a:off x="3784739" y="441798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5166FA2-5CFB-4574-9FEC-2C8E64ADA3DC}"/>
              </a:ext>
            </a:extLst>
          </p:cNvPr>
          <p:cNvSpPr txBox="1"/>
          <p:nvPr/>
        </p:nvSpPr>
        <p:spPr>
          <a:xfrm>
            <a:off x="4130632" y="440855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FFAEDC1-E35B-4C25-8B7D-38967FA20500}"/>
              </a:ext>
            </a:extLst>
          </p:cNvPr>
          <p:cNvSpPr txBox="1"/>
          <p:nvPr/>
        </p:nvSpPr>
        <p:spPr>
          <a:xfrm>
            <a:off x="4465745" y="441677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86A131A-062E-4658-A9FC-145461E206DB}"/>
              </a:ext>
            </a:extLst>
          </p:cNvPr>
          <p:cNvSpPr txBox="1"/>
          <p:nvPr/>
        </p:nvSpPr>
        <p:spPr>
          <a:xfrm>
            <a:off x="4775358" y="440855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D87BE19-104B-44BD-9B84-8275EA1AB7C7}"/>
              </a:ext>
            </a:extLst>
          </p:cNvPr>
          <p:cNvSpPr txBox="1"/>
          <p:nvPr/>
        </p:nvSpPr>
        <p:spPr>
          <a:xfrm>
            <a:off x="5143790" y="442607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597A6AC-4B41-42F5-8BCF-1C3F149BC505}"/>
              </a:ext>
            </a:extLst>
          </p:cNvPr>
          <p:cNvSpPr txBox="1"/>
          <p:nvPr/>
        </p:nvSpPr>
        <p:spPr>
          <a:xfrm>
            <a:off x="5505349" y="441677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CBBDC08-D0F5-4601-BBCD-E521539E498D}"/>
              </a:ext>
            </a:extLst>
          </p:cNvPr>
          <p:cNvSpPr txBox="1"/>
          <p:nvPr/>
        </p:nvSpPr>
        <p:spPr>
          <a:xfrm>
            <a:off x="5888131" y="441833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C9CD805-8E9B-49BC-A69D-60FEDE9070EB}"/>
              </a:ext>
            </a:extLst>
          </p:cNvPr>
          <p:cNvSpPr txBox="1"/>
          <p:nvPr/>
        </p:nvSpPr>
        <p:spPr>
          <a:xfrm>
            <a:off x="6270913" y="441677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5CB7D2A-7A8D-4312-96C3-8CFAA2519EBE}"/>
              </a:ext>
            </a:extLst>
          </p:cNvPr>
          <p:cNvSpPr txBox="1"/>
          <p:nvPr/>
        </p:nvSpPr>
        <p:spPr>
          <a:xfrm>
            <a:off x="6655035" y="442607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8939CF9-6E88-4F49-AD93-3C76EF423FC4}"/>
              </a:ext>
            </a:extLst>
          </p:cNvPr>
          <p:cNvSpPr txBox="1"/>
          <p:nvPr/>
        </p:nvSpPr>
        <p:spPr>
          <a:xfrm>
            <a:off x="3618892" y="443059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31EC949-C7DA-40D4-BD36-67C24DB5D929}"/>
              </a:ext>
            </a:extLst>
          </p:cNvPr>
          <p:cNvSpPr txBox="1"/>
          <p:nvPr/>
        </p:nvSpPr>
        <p:spPr>
          <a:xfrm>
            <a:off x="3962012" y="443059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C04AB3-042D-42D3-AE8F-4727E88B311E}"/>
              </a:ext>
            </a:extLst>
          </p:cNvPr>
          <p:cNvSpPr txBox="1"/>
          <p:nvPr/>
        </p:nvSpPr>
        <p:spPr>
          <a:xfrm>
            <a:off x="4316164" y="443059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4931C6E-F731-4E3D-B5F1-4574FB13EF6E}"/>
              </a:ext>
            </a:extLst>
          </p:cNvPr>
          <p:cNvSpPr txBox="1"/>
          <p:nvPr/>
        </p:nvSpPr>
        <p:spPr>
          <a:xfrm>
            <a:off x="4629991" y="442147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07F49FE-EBA8-42C8-90CD-0B588CD5C7E3}"/>
              </a:ext>
            </a:extLst>
          </p:cNvPr>
          <p:cNvSpPr txBox="1"/>
          <p:nvPr/>
        </p:nvSpPr>
        <p:spPr>
          <a:xfrm>
            <a:off x="4973148" y="4439968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712972F-C15B-4C50-B817-D75F56A3ED26}"/>
              </a:ext>
            </a:extLst>
          </p:cNvPr>
          <p:cNvSpPr txBox="1"/>
          <p:nvPr/>
        </p:nvSpPr>
        <p:spPr>
          <a:xfrm>
            <a:off x="5335313" y="443059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2D875E5-5F65-4548-90C7-086EF3F2D365}"/>
              </a:ext>
            </a:extLst>
          </p:cNvPr>
          <p:cNvSpPr txBox="1"/>
          <p:nvPr/>
        </p:nvSpPr>
        <p:spPr>
          <a:xfrm>
            <a:off x="5697478" y="443059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9E07051-9F61-4525-8D7F-330AC4D2556C}"/>
              </a:ext>
            </a:extLst>
          </p:cNvPr>
          <p:cNvSpPr txBox="1"/>
          <p:nvPr/>
        </p:nvSpPr>
        <p:spPr>
          <a:xfrm>
            <a:off x="6088036" y="4432255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98C2D9A-21E2-4CE9-A507-7FD38F61D313}"/>
              </a:ext>
            </a:extLst>
          </p:cNvPr>
          <p:cNvSpPr txBox="1"/>
          <p:nvPr/>
        </p:nvSpPr>
        <p:spPr>
          <a:xfrm>
            <a:off x="6467030" y="4439968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8DC0A2A-F22C-41BB-9A32-5B9BBE0C50C2}"/>
              </a:ext>
            </a:extLst>
          </p:cNvPr>
          <p:cNvSpPr txBox="1"/>
          <p:nvPr/>
        </p:nvSpPr>
        <p:spPr>
          <a:xfrm>
            <a:off x="6848973" y="4433811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46" name="Button">
            <a:extLst>
              <a:ext uri="{FF2B5EF4-FFF2-40B4-BE49-F238E27FC236}">
                <a16:creationId xmlns:a16="http://schemas.microsoft.com/office/drawing/2014/main" id="{BBE1EE01-6D1E-400D-A16C-A758953F5FBD}"/>
              </a:ext>
            </a:extLst>
          </p:cNvPr>
          <p:cNvSpPr>
            <a:spLocks/>
          </p:cNvSpPr>
          <p:nvPr/>
        </p:nvSpPr>
        <p:spPr bwMode="auto">
          <a:xfrm>
            <a:off x="3430431" y="4694301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911ECAF-2BD1-4209-BCAE-FFC16D104647}"/>
              </a:ext>
            </a:extLst>
          </p:cNvPr>
          <p:cNvSpPr txBox="1"/>
          <p:nvPr/>
        </p:nvSpPr>
        <p:spPr>
          <a:xfrm>
            <a:off x="3417109" y="476142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E4ECC7A-BAEB-4CC5-81EE-75D39D19C547}"/>
              </a:ext>
            </a:extLst>
          </p:cNvPr>
          <p:cNvSpPr txBox="1"/>
          <p:nvPr/>
        </p:nvSpPr>
        <p:spPr>
          <a:xfrm>
            <a:off x="3784739" y="476142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EF1CEE1-0120-4BFF-A049-D6FE5B8BC7AC}"/>
              </a:ext>
            </a:extLst>
          </p:cNvPr>
          <p:cNvSpPr txBox="1"/>
          <p:nvPr/>
        </p:nvSpPr>
        <p:spPr>
          <a:xfrm>
            <a:off x="4130632" y="475199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45FBEA7-188E-45EF-8DBB-CA5A92DC7848}"/>
              </a:ext>
            </a:extLst>
          </p:cNvPr>
          <p:cNvSpPr txBox="1"/>
          <p:nvPr/>
        </p:nvSpPr>
        <p:spPr>
          <a:xfrm>
            <a:off x="4465745" y="476021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B8A57DB-04D2-4A6B-8510-A87EE37C5E6B}"/>
              </a:ext>
            </a:extLst>
          </p:cNvPr>
          <p:cNvSpPr txBox="1"/>
          <p:nvPr/>
        </p:nvSpPr>
        <p:spPr>
          <a:xfrm>
            <a:off x="4775358" y="475199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737F89E-820C-4AF8-A778-712CD225BFAA}"/>
              </a:ext>
            </a:extLst>
          </p:cNvPr>
          <p:cNvSpPr txBox="1"/>
          <p:nvPr/>
        </p:nvSpPr>
        <p:spPr>
          <a:xfrm>
            <a:off x="5143790" y="476951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99B7242-97D7-42BE-ACB8-B09F1AF1F951}"/>
              </a:ext>
            </a:extLst>
          </p:cNvPr>
          <p:cNvSpPr txBox="1"/>
          <p:nvPr/>
        </p:nvSpPr>
        <p:spPr>
          <a:xfrm>
            <a:off x="5505349" y="476021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FD2D66F-90C4-4AD4-AD21-266F9167052A}"/>
              </a:ext>
            </a:extLst>
          </p:cNvPr>
          <p:cNvSpPr txBox="1"/>
          <p:nvPr/>
        </p:nvSpPr>
        <p:spPr>
          <a:xfrm>
            <a:off x="5888131" y="476177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2914583-4399-41EE-9342-1E2620C8E89C}"/>
              </a:ext>
            </a:extLst>
          </p:cNvPr>
          <p:cNvSpPr txBox="1"/>
          <p:nvPr/>
        </p:nvSpPr>
        <p:spPr>
          <a:xfrm>
            <a:off x="6270913" y="476021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60A9645B-98A7-4715-BF94-E3C27BA56F48}"/>
              </a:ext>
            </a:extLst>
          </p:cNvPr>
          <p:cNvSpPr txBox="1"/>
          <p:nvPr/>
        </p:nvSpPr>
        <p:spPr>
          <a:xfrm>
            <a:off x="6655035" y="476951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C0D723F-678A-427C-9BE3-45E77CD06843}"/>
              </a:ext>
            </a:extLst>
          </p:cNvPr>
          <p:cNvSpPr txBox="1"/>
          <p:nvPr/>
        </p:nvSpPr>
        <p:spPr>
          <a:xfrm>
            <a:off x="3618892" y="477403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860F3F5-BCF1-4F1A-AB3A-A7D50C54790B}"/>
              </a:ext>
            </a:extLst>
          </p:cNvPr>
          <p:cNvSpPr txBox="1"/>
          <p:nvPr/>
        </p:nvSpPr>
        <p:spPr>
          <a:xfrm>
            <a:off x="3962012" y="477403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618BAC7-4590-4A52-A523-5AB213A35AEB}"/>
              </a:ext>
            </a:extLst>
          </p:cNvPr>
          <p:cNvSpPr txBox="1"/>
          <p:nvPr/>
        </p:nvSpPr>
        <p:spPr>
          <a:xfrm>
            <a:off x="4316164" y="477403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2BB16CD-B7CA-4FA0-9099-5710EEB8420C}"/>
              </a:ext>
            </a:extLst>
          </p:cNvPr>
          <p:cNvSpPr txBox="1"/>
          <p:nvPr/>
        </p:nvSpPr>
        <p:spPr>
          <a:xfrm>
            <a:off x="4629991" y="476491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B8F71CD-A433-4179-BCB2-28863C633C94}"/>
              </a:ext>
            </a:extLst>
          </p:cNvPr>
          <p:cNvSpPr txBox="1"/>
          <p:nvPr/>
        </p:nvSpPr>
        <p:spPr>
          <a:xfrm>
            <a:off x="4973148" y="4783408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19E3815-2B13-4C73-8886-5F3E886C50D5}"/>
              </a:ext>
            </a:extLst>
          </p:cNvPr>
          <p:cNvSpPr txBox="1"/>
          <p:nvPr/>
        </p:nvSpPr>
        <p:spPr>
          <a:xfrm>
            <a:off x="5335313" y="477403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CD83B13-A467-402D-BCC9-436334CF5AC5}"/>
              </a:ext>
            </a:extLst>
          </p:cNvPr>
          <p:cNvSpPr txBox="1"/>
          <p:nvPr/>
        </p:nvSpPr>
        <p:spPr>
          <a:xfrm>
            <a:off x="5697478" y="477403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4FB2B11F-7821-4D08-A8E5-1FCF92487587}"/>
              </a:ext>
            </a:extLst>
          </p:cNvPr>
          <p:cNvSpPr txBox="1"/>
          <p:nvPr/>
        </p:nvSpPr>
        <p:spPr>
          <a:xfrm>
            <a:off x="6088036" y="4775695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60B1D50-F6C8-43A5-A53A-11EE3BE4D9A0}"/>
              </a:ext>
            </a:extLst>
          </p:cNvPr>
          <p:cNvSpPr txBox="1"/>
          <p:nvPr/>
        </p:nvSpPr>
        <p:spPr>
          <a:xfrm>
            <a:off x="6467030" y="4783408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D53CDC3-60EF-4B7B-BD75-4930076D6219}"/>
              </a:ext>
            </a:extLst>
          </p:cNvPr>
          <p:cNvSpPr txBox="1"/>
          <p:nvPr/>
        </p:nvSpPr>
        <p:spPr>
          <a:xfrm>
            <a:off x="6848973" y="4777251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67" name="Button">
            <a:extLst>
              <a:ext uri="{FF2B5EF4-FFF2-40B4-BE49-F238E27FC236}">
                <a16:creationId xmlns:a16="http://schemas.microsoft.com/office/drawing/2014/main" id="{3265BCB8-523E-4C34-B62B-30EA4365FB5E}"/>
              </a:ext>
            </a:extLst>
          </p:cNvPr>
          <p:cNvSpPr>
            <a:spLocks/>
          </p:cNvSpPr>
          <p:nvPr/>
        </p:nvSpPr>
        <p:spPr bwMode="auto">
          <a:xfrm>
            <a:off x="3430431" y="5025344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F5A1173-FF01-4FFC-8485-1A0D823B1353}"/>
              </a:ext>
            </a:extLst>
          </p:cNvPr>
          <p:cNvSpPr txBox="1"/>
          <p:nvPr/>
        </p:nvSpPr>
        <p:spPr>
          <a:xfrm>
            <a:off x="3417109" y="509246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3744DF4-5585-41EF-951D-35253F7FABEA}"/>
              </a:ext>
            </a:extLst>
          </p:cNvPr>
          <p:cNvSpPr txBox="1"/>
          <p:nvPr/>
        </p:nvSpPr>
        <p:spPr>
          <a:xfrm>
            <a:off x="3784739" y="509246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73B04718-45E8-4AE9-899E-F28D2106253D}"/>
              </a:ext>
            </a:extLst>
          </p:cNvPr>
          <p:cNvSpPr txBox="1"/>
          <p:nvPr/>
        </p:nvSpPr>
        <p:spPr>
          <a:xfrm>
            <a:off x="4130632" y="508304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15130B8-D03E-43AA-BD1C-151891EB64A8}"/>
              </a:ext>
            </a:extLst>
          </p:cNvPr>
          <p:cNvSpPr txBox="1"/>
          <p:nvPr/>
        </p:nvSpPr>
        <p:spPr>
          <a:xfrm>
            <a:off x="4465745" y="509125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D385E77-9EEC-4E30-86FA-8CD0E9440A94}"/>
              </a:ext>
            </a:extLst>
          </p:cNvPr>
          <p:cNvSpPr txBox="1"/>
          <p:nvPr/>
        </p:nvSpPr>
        <p:spPr>
          <a:xfrm>
            <a:off x="4775358" y="508304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9CFE3675-D2F4-4E5D-8EC2-8F5903F0EBA6}"/>
              </a:ext>
            </a:extLst>
          </p:cNvPr>
          <p:cNvSpPr txBox="1"/>
          <p:nvPr/>
        </p:nvSpPr>
        <p:spPr>
          <a:xfrm>
            <a:off x="5143790" y="510055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2B8026C-F450-46B3-911A-2206D612C38B}"/>
              </a:ext>
            </a:extLst>
          </p:cNvPr>
          <p:cNvSpPr txBox="1"/>
          <p:nvPr/>
        </p:nvSpPr>
        <p:spPr>
          <a:xfrm>
            <a:off x="5505349" y="509125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434516E-A5A2-434A-AFDB-93D7BD6AD9F1}"/>
              </a:ext>
            </a:extLst>
          </p:cNvPr>
          <p:cNvSpPr txBox="1"/>
          <p:nvPr/>
        </p:nvSpPr>
        <p:spPr>
          <a:xfrm>
            <a:off x="5888131" y="509282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52D4AAF-1389-423C-8F34-300F413D505D}"/>
              </a:ext>
            </a:extLst>
          </p:cNvPr>
          <p:cNvSpPr txBox="1"/>
          <p:nvPr/>
        </p:nvSpPr>
        <p:spPr>
          <a:xfrm>
            <a:off x="6270913" y="509125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597F471-F4F1-4D9F-9E2B-9184916CF7DF}"/>
              </a:ext>
            </a:extLst>
          </p:cNvPr>
          <p:cNvSpPr txBox="1"/>
          <p:nvPr/>
        </p:nvSpPr>
        <p:spPr>
          <a:xfrm>
            <a:off x="6655035" y="510055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A594EB7-66D3-46B6-A9B5-8413982A000C}"/>
              </a:ext>
            </a:extLst>
          </p:cNvPr>
          <p:cNvSpPr txBox="1"/>
          <p:nvPr/>
        </p:nvSpPr>
        <p:spPr>
          <a:xfrm>
            <a:off x="3618892" y="510507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BE4A70F-C7D0-4509-8427-730508BEA81C}"/>
              </a:ext>
            </a:extLst>
          </p:cNvPr>
          <p:cNvSpPr txBox="1"/>
          <p:nvPr/>
        </p:nvSpPr>
        <p:spPr>
          <a:xfrm>
            <a:off x="3962012" y="510507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71A84CF-3CEB-4644-807C-D8409FFBFDF5}"/>
              </a:ext>
            </a:extLst>
          </p:cNvPr>
          <p:cNvSpPr txBox="1"/>
          <p:nvPr/>
        </p:nvSpPr>
        <p:spPr>
          <a:xfrm>
            <a:off x="4316164" y="510507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23FD8C56-6C65-4B8B-A7AF-D2125248CD93}"/>
              </a:ext>
            </a:extLst>
          </p:cNvPr>
          <p:cNvSpPr txBox="1"/>
          <p:nvPr/>
        </p:nvSpPr>
        <p:spPr>
          <a:xfrm>
            <a:off x="4629991" y="509596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CFC589C-7B65-4C7F-96AB-85324B33207A}"/>
              </a:ext>
            </a:extLst>
          </p:cNvPr>
          <p:cNvSpPr txBox="1"/>
          <p:nvPr/>
        </p:nvSpPr>
        <p:spPr>
          <a:xfrm>
            <a:off x="4973148" y="511445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FCDA013-C506-41ED-97B3-7FD640E9B392}"/>
              </a:ext>
            </a:extLst>
          </p:cNvPr>
          <p:cNvSpPr txBox="1"/>
          <p:nvPr/>
        </p:nvSpPr>
        <p:spPr>
          <a:xfrm>
            <a:off x="5335313" y="510507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B7F7087-F7F4-460B-82F8-1F3727033031}"/>
              </a:ext>
            </a:extLst>
          </p:cNvPr>
          <p:cNvSpPr txBox="1"/>
          <p:nvPr/>
        </p:nvSpPr>
        <p:spPr>
          <a:xfrm>
            <a:off x="5697478" y="510507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4174DA25-C21C-441C-B113-1EE28ADEF126}"/>
              </a:ext>
            </a:extLst>
          </p:cNvPr>
          <p:cNvSpPr txBox="1"/>
          <p:nvPr/>
        </p:nvSpPr>
        <p:spPr>
          <a:xfrm>
            <a:off x="6088036" y="5106738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4D015BF-3463-46C2-8B32-45FF2C7BF09B}"/>
              </a:ext>
            </a:extLst>
          </p:cNvPr>
          <p:cNvSpPr txBox="1"/>
          <p:nvPr/>
        </p:nvSpPr>
        <p:spPr>
          <a:xfrm>
            <a:off x="6467030" y="511445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D811E8E1-5E10-49C0-B069-0CC35029F5A3}"/>
              </a:ext>
            </a:extLst>
          </p:cNvPr>
          <p:cNvSpPr txBox="1"/>
          <p:nvPr/>
        </p:nvSpPr>
        <p:spPr>
          <a:xfrm>
            <a:off x="6848973" y="5108294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88" name="Button">
            <a:extLst>
              <a:ext uri="{FF2B5EF4-FFF2-40B4-BE49-F238E27FC236}">
                <a16:creationId xmlns:a16="http://schemas.microsoft.com/office/drawing/2014/main" id="{CC50758C-84C9-41A4-8FAF-8729A9D05355}"/>
              </a:ext>
            </a:extLst>
          </p:cNvPr>
          <p:cNvSpPr>
            <a:spLocks/>
          </p:cNvSpPr>
          <p:nvPr/>
        </p:nvSpPr>
        <p:spPr bwMode="auto">
          <a:xfrm>
            <a:off x="3454639" y="5361137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1D48AC1-D067-4CA5-8ED9-236D78593CED}"/>
              </a:ext>
            </a:extLst>
          </p:cNvPr>
          <p:cNvSpPr txBox="1"/>
          <p:nvPr/>
        </p:nvSpPr>
        <p:spPr>
          <a:xfrm>
            <a:off x="3441317" y="5428257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E2EA4C2-A5FA-4E1C-92BC-474E91830E32}"/>
              </a:ext>
            </a:extLst>
          </p:cNvPr>
          <p:cNvSpPr txBox="1"/>
          <p:nvPr/>
        </p:nvSpPr>
        <p:spPr>
          <a:xfrm>
            <a:off x="3808947" y="5428257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61919C8-5520-4523-BE55-DB7490FC341F}"/>
              </a:ext>
            </a:extLst>
          </p:cNvPr>
          <p:cNvSpPr txBox="1"/>
          <p:nvPr/>
        </p:nvSpPr>
        <p:spPr>
          <a:xfrm>
            <a:off x="4154840" y="541883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9C33DD0-373D-46CF-84D1-69BAD31321DD}"/>
              </a:ext>
            </a:extLst>
          </p:cNvPr>
          <p:cNvSpPr txBox="1"/>
          <p:nvPr/>
        </p:nvSpPr>
        <p:spPr>
          <a:xfrm>
            <a:off x="4489953" y="542704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7AC3A28-2122-430E-83E6-6A68B4517598}"/>
              </a:ext>
            </a:extLst>
          </p:cNvPr>
          <p:cNvSpPr txBox="1"/>
          <p:nvPr/>
        </p:nvSpPr>
        <p:spPr>
          <a:xfrm>
            <a:off x="4799566" y="541883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77E8827-3F19-4AEF-801A-3C99623FF3CB}"/>
              </a:ext>
            </a:extLst>
          </p:cNvPr>
          <p:cNvSpPr txBox="1"/>
          <p:nvPr/>
        </p:nvSpPr>
        <p:spPr>
          <a:xfrm>
            <a:off x="5167998" y="5436347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073EFC2-00B5-4100-951C-0C4106EA0382}"/>
              </a:ext>
            </a:extLst>
          </p:cNvPr>
          <p:cNvSpPr txBox="1"/>
          <p:nvPr/>
        </p:nvSpPr>
        <p:spPr>
          <a:xfrm>
            <a:off x="5529557" y="542704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B158AE5-4E4D-481A-A82D-4FCF86688F49}"/>
              </a:ext>
            </a:extLst>
          </p:cNvPr>
          <p:cNvSpPr txBox="1"/>
          <p:nvPr/>
        </p:nvSpPr>
        <p:spPr>
          <a:xfrm>
            <a:off x="5912339" y="542861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0F9FC697-A0D8-4904-A711-72D96169DBC0}"/>
              </a:ext>
            </a:extLst>
          </p:cNvPr>
          <p:cNvSpPr txBox="1"/>
          <p:nvPr/>
        </p:nvSpPr>
        <p:spPr>
          <a:xfrm>
            <a:off x="6295121" y="542704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57099308-00F7-4CCC-886A-BD4E4A02925F}"/>
              </a:ext>
            </a:extLst>
          </p:cNvPr>
          <p:cNvSpPr txBox="1"/>
          <p:nvPr/>
        </p:nvSpPr>
        <p:spPr>
          <a:xfrm>
            <a:off x="6679243" y="5436347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67A0A68-7D32-4CDE-A395-825D0A2F61A8}"/>
              </a:ext>
            </a:extLst>
          </p:cNvPr>
          <p:cNvSpPr txBox="1"/>
          <p:nvPr/>
        </p:nvSpPr>
        <p:spPr>
          <a:xfrm>
            <a:off x="3643100" y="544087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6D972D5D-8C12-4C36-BB29-A22BB6C4B214}"/>
              </a:ext>
            </a:extLst>
          </p:cNvPr>
          <p:cNvSpPr txBox="1"/>
          <p:nvPr/>
        </p:nvSpPr>
        <p:spPr>
          <a:xfrm>
            <a:off x="3986220" y="544087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69ED4A8-9284-4533-972E-6F2FA42B3CFE}"/>
              </a:ext>
            </a:extLst>
          </p:cNvPr>
          <p:cNvSpPr txBox="1"/>
          <p:nvPr/>
        </p:nvSpPr>
        <p:spPr>
          <a:xfrm>
            <a:off x="4340372" y="544087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C50BE91C-3724-46A2-9062-43B7F7F12EC3}"/>
              </a:ext>
            </a:extLst>
          </p:cNvPr>
          <p:cNvSpPr txBox="1"/>
          <p:nvPr/>
        </p:nvSpPr>
        <p:spPr>
          <a:xfrm>
            <a:off x="4654199" y="5431753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10EBC22-CAF2-4532-91A0-329AE110F66C}"/>
              </a:ext>
            </a:extLst>
          </p:cNvPr>
          <p:cNvSpPr txBox="1"/>
          <p:nvPr/>
        </p:nvSpPr>
        <p:spPr>
          <a:xfrm>
            <a:off x="4997356" y="545024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42AA9CD-5202-44DC-A1FA-141F21B52324}"/>
              </a:ext>
            </a:extLst>
          </p:cNvPr>
          <p:cNvSpPr txBox="1"/>
          <p:nvPr/>
        </p:nvSpPr>
        <p:spPr>
          <a:xfrm>
            <a:off x="5359521" y="544087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A84C966-8D4E-494F-80B8-B78D9F237C1B}"/>
              </a:ext>
            </a:extLst>
          </p:cNvPr>
          <p:cNvSpPr txBox="1"/>
          <p:nvPr/>
        </p:nvSpPr>
        <p:spPr>
          <a:xfrm>
            <a:off x="5721686" y="544087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F38371AE-58DD-4477-BA74-126F33B939D0}"/>
              </a:ext>
            </a:extLst>
          </p:cNvPr>
          <p:cNvSpPr txBox="1"/>
          <p:nvPr/>
        </p:nvSpPr>
        <p:spPr>
          <a:xfrm>
            <a:off x="6112244" y="544253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A523753-702A-40C8-A9B7-2BC65EAD2E96}"/>
              </a:ext>
            </a:extLst>
          </p:cNvPr>
          <p:cNvSpPr txBox="1"/>
          <p:nvPr/>
        </p:nvSpPr>
        <p:spPr>
          <a:xfrm>
            <a:off x="6491238" y="545024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CBE646A-A44B-42B4-A504-1CE78C21ED46}"/>
              </a:ext>
            </a:extLst>
          </p:cNvPr>
          <p:cNvSpPr txBox="1"/>
          <p:nvPr/>
        </p:nvSpPr>
        <p:spPr>
          <a:xfrm>
            <a:off x="6873181" y="5444087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309" name="Button">
            <a:extLst>
              <a:ext uri="{FF2B5EF4-FFF2-40B4-BE49-F238E27FC236}">
                <a16:creationId xmlns:a16="http://schemas.microsoft.com/office/drawing/2014/main" id="{0BCE8B03-DE00-4A1C-9621-D18A9890D7D7}"/>
              </a:ext>
            </a:extLst>
          </p:cNvPr>
          <p:cNvSpPr>
            <a:spLocks/>
          </p:cNvSpPr>
          <p:nvPr/>
        </p:nvSpPr>
        <p:spPr bwMode="auto">
          <a:xfrm>
            <a:off x="3441317" y="5729160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73E70777-1A4E-4BC9-A755-616273992C9A}"/>
              </a:ext>
            </a:extLst>
          </p:cNvPr>
          <p:cNvSpPr txBox="1"/>
          <p:nvPr/>
        </p:nvSpPr>
        <p:spPr>
          <a:xfrm>
            <a:off x="3447290" y="576055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1C276289-4E7A-48FD-8DF6-7F45907A27BC}"/>
              </a:ext>
            </a:extLst>
          </p:cNvPr>
          <p:cNvSpPr txBox="1"/>
          <p:nvPr/>
        </p:nvSpPr>
        <p:spPr>
          <a:xfrm>
            <a:off x="3814920" y="576055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AB000194-58FB-40E7-AEAF-A7446272C925}"/>
              </a:ext>
            </a:extLst>
          </p:cNvPr>
          <p:cNvSpPr txBox="1"/>
          <p:nvPr/>
        </p:nvSpPr>
        <p:spPr>
          <a:xfrm>
            <a:off x="4160813" y="575113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4605D01D-759D-4F92-A1E9-FC0F1DC1FAF7}"/>
              </a:ext>
            </a:extLst>
          </p:cNvPr>
          <p:cNvSpPr txBox="1"/>
          <p:nvPr/>
        </p:nvSpPr>
        <p:spPr>
          <a:xfrm>
            <a:off x="4495926" y="575934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5DA76E27-1A5E-4621-8255-A2D7E7E57E55}"/>
              </a:ext>
            </a:extLst>
          </p:cNvPr>
          <p:cNvSpPr txBox="1"/>
          <p:nvPr/>
        </p:nvSpPr>
        <p:spPr>
          <a:xfrm>
            <a:off x="4805539" y="575113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8475422C-20DF-494B-978E-CAB006558DAC}"/>
              </a:ext>
            </a:extLst>
          </p:cNvPr>
          <p:cNvSpPr txBox="1"/>
          <p:nvPr/>
        </p:nvSpPr>
        <p:spPr>
          <a:xfrm>
            <a:off x="5173971" y="576864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53A0DBE5-39DC-4F3F-B403-070A14D374D9}"/>
              </a:ext>
            </a:extLst>
          </p:cNvPr>
          <p:cNvSpPr txBox="1"/>
          <p:nvPr/>
        </p:nvSpPr>
        <p:spPr>
          <a:xfrm>
            <a:off x="5535530" y="575934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545EAB5-672D-4BFC-B5C5-CEEDD1F75619}"/>
              </a:ext>
            </a:extLst>
          </p:cNvPr>
          <p:cNvSpPr txBox="1"/>
          <p:nvPr/>
        </p:nvSpPr>
        <p:spPr>
          <a:xfrm>
            <a:off x="5918312" y="576091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DD454CA0-FACA-48F1-B4E1-579E13BEC9F5}"/>
              </a:ext>
            </a:extLst>
          </p:cNvPr>
          <p:cNvSpPr txBox="1"/>
          <p:nvPr/>
        </p:nvSpPr>
        <p:spPr>
          <a:xfrm>
            <a:off x="6301094" y="575934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0EA5B763-A191-4859-9E2C-7CF729FC4251}"/>
              </a:ext>
            </a:extLst>
          </p:cNvPr>
          <p:cNvSpPr txBox="1"/>
          <p:nvPr/>
        </p:nvSpPr>
        <p:spPr>
          <a:xfrm>
            <a:off x="6685216" y="576864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E2826863-7B60-4650-AEDA-0157456ABCAB}"/>
              </a:ext>
            </a:extLst>
          </p:cNvPr>
          <p:cNvSpPr txBox="1"/>
          <p:nvPr/>
        </p:nvSpPr>
        <p:spPr>
          <a:xfrm>
            <a:off x="3649073" y="577316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DD694C98-1FD4-4707-88DB-4CB9CF477ADE}"/>
              </a:ext>
            </a:extLst>
          </p:cNvPr>
          <p:cNvSpPr txBox="1"/>
          <p:nvPr/>
        </p:nvSpPr>
        <p:spPr>
          <a:xfrm>
            <a:off x="3992193" y="577316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B3AC1C04-6DAF-4750-B163-BFE356EDEECE}"/>
              </a:ext>
            </a:extLst>
          </p:cNvPr>
          <p:cNvSpPr txBox="1"/>
          <p:nvPr/>
        </p:nvSpPr>
        <p:spPr>
          <a:xfrm>
            <a:off x="4346345" y="577316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21D072D-79C4-4F30-B1E4-7053A5192307}"/>
              </a:ext>
            </a:extLst>
          </p:cNvPr>
          <p:cNvSpPr txBox="1"/>
          <p:nvPr/>
        </p:nvSpPr>
        <p:spPr>
          <a:xfrm>
            <a:off x="4660172" y="576405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801FB78-5716-41D0-B69A-5629A0455E38}"/>
              </a:ext>
            </a:extLst>
          </p:cNvPr>
          <p:cNvSpPr txBox="1"/>
          <p:nvPr/>
        </p:nvSpPr>
        <p:spPr>
          <a:xfrm>
            <a:off x="5003329" y="578254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03EF26E1-FB40-4520-B52D-5BBA9A14DBD9}"/>
              </a:ext>
            </a:extLst>
          </p:cNvPr>
          <p:cNvSpPr txBox="1"/>
          <p:nvPr/>
        </p:nvSpPr>
        <p:spPr>
          <a:xfrm>
            <a:off x="5365494" y="577316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DF579B3-66F4-4CBD-A758-3BDD7693266D}"/>
              </a:ext>
            </a:extLst>
          </p:cNvPr>
          <p:cNvSpPr txBox="1"/>
          <p:nvPr/>
        </p:nvSpPr>
        <p:spPr>
          <a:xfrm>
            <a:off x="5727659" y="577316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F19D12D-1A42-4DC1-9858-BBD4FAAD5197}"/>
              </a:ext>
            </a:extLst>
          </p:cNvPr>
          <p:cNvSpPr txBox="1"/>
          <p:nvPr/>
        </p:nvSpPr>
        <p:spPr>
          <a:xfrm>
            <a:off x="6118217" y="5774828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551CAC0F-76F5-4783-9D6B-104F232ACB59}"/>
              </a:ext>
            </a:extLst>
          </p:cNvPr>
          <p:cNvSpPr txBox="1"/>
          <p:nvPr/>
        </p:nvSpPr>
        <p:spPr>
          <a:xfrm>
            <a:off x="6497211" y="578254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351372E7-50D1-4557-83DC-6214FD90177A}"/>
              </a:ext>
            </a:extLst>
          </p:cNvPr>
          <p:cNvSpPr txBox="1"/>
          <p:nvPr/>
        </p:nvSpPr>
        <p:spPr>
          <a:xfrm>
            <a:off x="6879154" y="5776384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330" name="Button">
            <a:extLst>
              <a:ext uri="{FF2B5EF4-FFF2-40B4-BE49-F238E27FC236}">
                <a16:creationId xmlns:a16="http://schemas.microsoft.com/office/drawing/2014/main" id="{792B05C0-C072-4201-8727-8D2609DBFCFB}"/>
              </a:ext>
            </a:extLst>
          </p:cNvPr>
          <p:cNvSpPr>
            <a:spLocks/>
          </p:cNvSpPr>
          <p:nvPr/>
        </p:nvSpPr>
        <p:spPr bwMode="auto">
          <a:xfrm>
            <a:off x="3407747" y="4017410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9E48B9D-3CB7-49E5-96AB-E4C45DD5C6DA}"/>
              </a:ext>
            </a:extLst>
          </p:cNvPr>
          <p:cNvSpPr txBox="1"/>
          <p:nvPr/>
        </p:nvSpPr>
        <p:spPr>
          <a:xfrm>
            <a:off x="3394425" y="4084530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7AE9AEC-C005-4A3F-8108-1BA3FFF0B30A}"/>
              </a:ext>
            </a:extLst>
          </p:cNvPr>
          <p:cNvSpPr txBox="1"/>
          <p:nvPr/>
        </p:nvSpPr>
        <p:spPr>
          <a:xfrm>
            <a:off x="3762055" y="4084530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5BC4EFCD-CF68-428E-8442-67583BC15D7C}"/>
              </a:ext>
            </a:extLst>
          </p:cNvPr>
          <p:cNvSpPr txBox="1"/>
          <p:nvPr/>
        </p:nvSpPr>
        <p:spPr>
          <a:xfrm>
            <a:off x="4107948" y="407510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A613E23-CD0E-4732-A96F-491A0BD00439}"/>
              </a:ext>
            </a:extLst>
          </p:cNvPr>
          <p:cNvSpPr txBox="1"/>
          <p:nvPr/>
        </p:nvSpPr>
        <p:spPr>
          <a:xfrm>
            <a:off x="4443061" y="408332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2C347314-395E-4F27-BF42-0C987290A721}"/>
              </a:ext>
            </a:extLst>
          </p:cNvPr>
          <p:cNvSpPr txBox="1"/>
          <p:nvPr/>
        </p:nvSpPr>
        <p:spPr>
          <a:xfrm>
            <a:off x="4752674" y="407510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6C40403D-71D3-4542-AA9B-FEE7C9620F8C}"/>
              </a:ext>
            </a:extLst>
          </p:cNvPr>
          <p:cNvSpPr txBox="1"/>
          <p:nvPr/>
        </p:nvSpPr>
        <p:spPr>
          <a:xfrm>
            <a:off x="5121106" y="4092620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ED56538F-26CD-4D3C-888D-44926438EB41}"/>
              </a:ext>
            </a:extLst>
          </p:cNvPr>
          <p:cNvSpPr txBox="1"/>
          <p:nvPr/>
        </p:nvSpPr>
        <p:spPr>
          <a:xfrm>
            <a:off x="5482665" y="408332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1086C72-62CA-4BEE-AF6C-C3DCD4408840}"/>
              </a:ext>
            </a:extLst>
          </p:cNvPr>
          <p:cNvSpPr txBox="1"/>
          <p:nvPr/>
        </p:nvSpPr>
        <p:spPr>
          <a:xfrm>
            <a:off x="5865447" y="408488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5C429B44-1CE7-4883-BE64-2F7393ACF554}"/>
              </a:ext>
            </a:extLst>
          </p:cNvPr>
          <p:cNvSpPr txBox="1"/>
          <p:nvPr/>
        </p:nvSpPr>
        <p:spPr>
          <a:xfrm>
            <a:off x="6248229" y="408332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81A11FB5-BC0F-4818-A7C1-3B28620F3663}"/>
              </a:ext>
            </a:extLst>
          </p:cNvPr>
          <p:cNvSpPr txBox="1"/>
          <p:nvPr/>
        </p:nvSpPr>
        <p:spPr>
          <a:xfrm>
            <a:off x="6632351" y="4092620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4F14C80A-DEE8-4212-9FD2-30386C8E122D}"/>
              </a:ext>
            </a:extLst>
          </p:cNvPr>
          <p:cNvSpPr txBox="1"/>
          <p:nvPr/>
        </p:nvSpPr>
        <p:spPr>
          <a:xfrm>
            <a:off x="3596208" y="4097143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52433CEE-AA3F-4A06-9A2A-5EA12F1D57E7}"/>
              </a:ext>
            </a:extLst>
          </p:cNvPr>
          <p:cNvSpPr txBox="1"/>
          <p:nvPr/>
        </p:nvSpPr>
        <p:spPr>
          <a:xfrm>
            <a:off x="3939328" y="4097143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85ED8C5E-4C2B-4257-83BD-A38A9A67D1B3}"/>
              </a:ext>
            </a:extLst>
          </p:cNvPr>
          <p:cNvSpPr txBox="1"/>
          <p:nvPr/>
        </p:nvSpPr>
        <p:spPr>
          <a:xfrm>
            <a:off x="4293480" y="4097143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B6A0D5B3-FD4C-4014-9667-5BFC4551F52D}"/>
              </a:ext>
            </a:extLst>
          </p:cNvPr>
          <p:cNvSpPr txBox="1"/>
          <p:nvPr/>
        </p:nvSpPr>
        <p:spPr>
          <a:xfrm>
            <a:off x="4607307" y="408802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2DBCE314-4F8C-4526-B06E-28EC6C1CEAB7}"/>
              </a:ext>
            </a:extLst>
          </p:cNvPr>
          <p:cNvSpPr txBox="1"/>
          <p:nvPr/>
        </p:nvSpPr>
        <p:spPr>
          <a:xfrm>
            <a:off x="4950464" y="410651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378CF952-F0D4-4FB9-81E5-2B7FF892421D}"/>
              </a:ext>
            </a:extLst>
          </p:cNvPr>
          <p:cNvSpPr txBox="1"/>
          <p:nvPr/>
        </p:nvSpPr>
        <p:spPr>
          <a:xfrm>
            <a:off x="5312629" y="4097143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7ED126D2-DFF5-40DC-9CD8-BDEFCF61FB9E}"/>
              </a:ext>
            </a:extLst>
          </p:cNvPr>
          <p:cNvSpPr txBox="1"/>
          <p:nvPr/>
        </p:nvSpPr>
        <p:spPr>
          <a:xfrm>
            <a:off x="5674794" y="4097143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20FF56AA-E901-4E0D-9016-01FAE61F24C1}"/>
              </a:ext>
            </a:extLst>
          </p:cNvPr>
          <p:cNvSpPr txBox="1"/>
          <p:nvPr/>
        </p:nvSpPr>
        <p:spPr>
          <a:xfrm>
            <a:off x="6065352" y="409880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A6DB34F-E700-4672-8A28-52B1A928A9DE}"/>
              </a:ext>
            </a:extLst>
          </p:cNvPr>
          <p:cNvSpPr txBox="1"/>
          <p:nvPr/>
        </p:nvSpPr>
        <p:spPr>
          <a:xfrm>
            <a:off x="6444346" y="410651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7776DD4E-89B5-48A7-AB55-108B4CE5CD3A}"/>
              </a:ext>
            </a:extLst>
          </p:cNvPr>
          <p:cNvSpPr txBox="1"/>
          <p:nvPr/>
        </p:nvSpPr>
        <p:spPr>
          <a:xfrm>
            <a:off x="6826289" y="4100360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DEB9C096-4FF2-4A2A-816E-B778DB0F5C8C}"/>
              </a:ext>
            </a:extLst>
          </p:cNvPr>
          <p:cNvSpPr txBox="1"/>
          <p:nvPr/>
        </p:nvSpPr>
        <p:spPr>
          <a:xfrm>
            <a:off x="2696230" y="4098325"/>
            <a:ext cx="801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개발축</a:t>
            </a:r>
            <a:r>
              <a:rPr lang="ko-KR" altLang="en-US" sz="800" dirty="0"/>
              <a:t> 기간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8C3DA50-2F59-40D5-8A85-2D230D74C1BD}"/>
              </a:ext>
            </a:extLst>
          </p:cNvPr>
          <p:cNvSpPr txBox="1"/>
          <p:nvPr/>
        </p:nvSpPr>
        <p:spPr>
          <a:xfrm>
            <a:off x="3040125" y="4393697"/>
            <a:ext cx="409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수익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FAE54FE5-A09D-4B2A-A2CB-34418F30A639}"/>
              </a:ext>
            </a:extLst>
          </p:cNvPr>
          <p:cNvSpPr txBox="1"/>
          <p:nvPr/>
        </p:nvSpPr>
        <p:spPr>
          <a:xfrm>
            <a:off x="2727065" y="4755979"/>
            <a:ext cx="757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err="1"/>
              <a:t>보조축</a:t>
            </a:r>
            <a:r>
              <a:rPr lang="ko-KR" altLang="en-US" sz="800" dirty="0"/>
              <a:t> 기간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DF08A1E7-867C-4FC1-AC63-9D4E8A045216}"/>
              </a:ext>
            </a:extLst>
          </p:cNvPr>
          <p:cNvSpPr txBox="1"/>
          <p:nvPr/>
        </p:nvSpPr>
        <p:spPr>
          <a:xfrm>
            <a:off x="3030689" y="5071979"/>
            <a:ext cx="402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수익</a:t>
            </a:r>
            <a:endParaRPr lang="ko-KR" altLang="en-US" sz="800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C8ACEE8F-4852-4FDF-B38E-67905F0EF100}"/>
              </a:ext>
            </a:extLst>
          </p:cNvPr>
          <p:cNvSpPr txBox="1"/>
          <p:nvPr/>
        </p:nvSpPr>
        <p:spPr>
          <a:xfrm>
            <a:off x="2754641" y="5411772"/>
            <a:ext cx="767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err="1"/>
              <a:t>보전축</a:t>
            </a:r>
            <a:r>
              <a:rPr lang="ko-KR" altLang="en-US" sz="800" dirty="0"/>
              <a:t> 기간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B64A1804-43FD-4849-8ACE-3732B70315C8}"/>
              </a:ext>
            </a:extLst>
          </p:cNvPr>
          <p:cNvSpPr txBox="1"/>
          <p:nvPr/>
        </p:nvSpPr>
        <p:spPr>
          <a:xfrm>
            <a:off x="3049361" y="5801905"/>
            <a:ext cx="437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수익</a:t>
            </a:r>
            <a:endParaRPr lang="ko-KR" altLang="en-US" sz="800" dirty="0"/>
          </a:p>
        </p:txBody>
      </p:sp>
      <p:sp>
        <p:nvSpPr>
          <p:cNvPr id="378" name="Button">
            <a:extLst>
              <a:ext uri="{FF2B5EF4-FFF2-40B4-BE49-F238E27FC236}">
                <a16:creationId xmlns:a16="http://schemas.microsoft.com/office/drawing/2014/main" id="{53DE7EE6-13E4-4A59-A7D7-8D6A21FED1FF}"/>
              </a:ext>
            </a:extLst>
          </p:cNvPr>
          <p:cNvSpPr>
            <a:spLocks/>
          </p:cNvSpPr>
          <p:nvPr/>
        </p:nvSpPr>
        <p:spPr bwMode="auto">
          <a:xfrm>
            <a:off x="6085821" y="6183023"/>
            <a:ext cx="574893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수정등록하기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09B576-E382-4AD6-91CD-E1E2FEF1D384}"/>
              </a:ext>
            </a:extLst>
          </p:cNvPr>
          <p:cNvSpPr txBox="1"/>
          <p:nvPr/>
        </p:nvSpPr>
        <p:spPr>
          <a:xfrm>
            <a:off x="616775" y="3334094"/>
            <a:ext cx="23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라디오버튼 체크</a:t>
            </a:r>
          </a:p>
        </p:txBody>
      </p:sp>
      <p:cxnSp>
        <p:nvCxnSpPr>
          <p:cNvPr id="379" name="직선 화살표 연결선 378">
            <a:extLst>
              <a:ext uri="{FF2B5EF4-FFF2-40B4-BE49-F238E27FC236}">
                <a16:creationId xmlns:a16="http://schemas.microsoft.com/office/drawing/2014/main" id="{CF36BFE5-0A55-458A-8E4E-816BD7D29942}"/>
              </a:ext>
            </a:extLst>
          </p:cNvPr>
          <p:cNvCxnSpPr>
            <a:cxnSpLocks/>
            <a:endCxn id="332" idx="0"/>
          </p:cNvCxnSpPr>
          <p:nvPr/>
        </p:nvCxnSpPr>
        <p:spPr>
          <a:xfrm>
            <a:off x="1959264" y="3766818"/>
            <a:ext cx="1939144" cy="3177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2" name="Button">
            <a:extLst>
              <a:ext uri="{FF2B5EF4-FFF2-40B4-BE49-F238E27FC236}">
                <a16:creationId xmlns:a16="http://schemas.microsoft.com/office/drawing/2014/main" id="{40F0DC46-CA6E-4ED3-989A-82BFA8B402FA}"/>
              </a:ext>
            </a:extLst>
          </p:cNvPr>
          <p:cNvSpPr>
            <a:spLocks/>
          </p:cNvSpPr>
          <p:nvPr/>
        </p:nvSpPr>
        <p:spPr bwMode="auto">
          <a:xfrm>
            <a:off x="6707135" y="6186335"/>
            <a:ext cx="359444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61F06C40-5704-4614-A1DB-049F6BF2CB10}"/>
              </a:ext>
            </a:extLst>
          </p:cNvPr>
          <p:cNvSpPr/>
          <p:nvPr/>
        </p:nvSpPr>
        <p:spPr>
          <a:xfrm>
            <a:off x="7703998" y="934100"/>
            <a:ext cx="237842" cy="5523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C720FB54-D8C1-4AAD-A277-0FDE19F117EB}"/>
              </a:ext>
            </a:extLst>
          </p:cNvPr>
          <p:cNvSpPr/>
          <p:nvPr/>
        </p:nvSpPr>
        <p:spPr>
          <a:xfrm>
            <a:off x="7721685" y="1407788"/>
            <a:ext cx="191889" cy="12282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93F204A-0F50-4B11-A487-5E000B3CD35D}"/>
              </a:ext>
            </a:extLst>
          </p:cNvPr>
          <p:cNvSpPr/>
          <p:nvPr/>
        </p:nvSpPr>
        <p:spPr>
          <a:xfrm>
            <a:off x="6738737" y="3542612"/>
            <a:ext cx="90255" cy="803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7ED42359-874D-4B73-9EC7-A982F3697467}"/>
              </a:ext>
            </a:extLst>
          </p:cNvPr>
          <p:cNvSpPr/>
          <p:nvPr/>
        </p:nvSpPr>
        <p:spPr>
          <a:xfrm>
            <a:off x="6344172" y="3165824"/>
            <a:ext cx="90255" cy="803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F8182C7D-A914-4DAF-BA74-EF45E43954A7}"/>
              </a:ext>
            </a:extLst>
          </p:cNvPr>
          <p:cNvSpPr/>
          <p:nvPr/>
        </p:nvSpPr>
        <p:spPr>
          <a:xfrm>
            <a:off x="6353971" y="2407208"/>
            <a:ext cx="90255" cy="803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0BDDB178-32F6-4FD8-9D61-9CDC08D174CB}"/>
              </a:ext>
            </a:extLst>
          </p:cNvPr>
          <p:cNvSpPr/>
          <p:nvPr/>
        </p:nvSpPr>
        <p:spPr>
          <a:xfrm>
            <a:off x="5977960" y="1995068"/>
            <a:ext cx="90255" cy="803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F2E6D47D-B491-432A-A3A5-B9E6A883679B}"/>
              </a:ext>
            </a:extLst>
          </p:cNvPr>
          <p:cNvSpPr/>
          <p:nvPr/>
        </p:nvSpPr>
        <p:spPr>
          <a:xfrm>
            <a:off x="6328141" y="3877737"/>
            <a:ext cx="90255" cy="803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BD9F8564-F609-4CE4-B3B5-35FC22A42EFE}"/>
              </a:ext>
            </a:extLst>
          </p:cNvPr>
          <p:cNvSpPr/>
          <p:nvPr/>
        </p:nvSpPr>
        <p:spPr>
          <a:xfrm>
            <a:off x="5564782" y="4146799"/>
            <a:ext cx="90255" cy="803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438F7220-CB99-4827-BCEB-2F5ED183A1FF}"/>
              </a:ext>
            </a:extLst>
          </p:cNvPr>
          <p:cNvSpPr/>
          <p:nvPr/>
        </p:nvSpPr>
        <p:spPr>
          <a:xfrm>
            <a:off x="5978445" y="4477495"/>
            <a:ext cx="90255" cy="803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27A5D51F-4646-42FA-B829-10498F06D194}"/>
              </a:ext>
            </a:extLst>
          </p:cNvPr>
          <p:cNvSpPr/>
          <p:nvPr/>
        </p:nvSpPr>
        <p:spPr>
          <a:xfrm>
            <a:off x="5978444" y="5149950"/>
            <a:ext cx="90255" cy="803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FF24DAB2-9384-4E22-98B1-6F6185B84A0C}"/>
              </a:ext>
            </a:extLst>
          </p:cNvPr>
          <p:cNvSpPr/>
          <p:nvPr/>
        </p:nvSpPr>
        <p:spPr>
          <a:xfrm>
            <a:off x="6381539" y="5494606"/>
            <a:ext cx="90255" cy="803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A4B7D6B9-7AD7-421E-B467-831EB6D67015}"/>
              </a:ext>
            </a:extLst>
          </p:cNvPr>
          <p:cNvSpPr/>
          <p:nvPr/>
        </p:nvSpPr>
        <p:spPr>
          <a:xfrm>
            <a:off x="6014879" y="5833085"/>
            <a:ext cx="90255" cy="803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F3D630E0-7812-4CD9-B118-3A8D10974F33}"/>
              </a:ext>
            </a:extLst>
          </p:cNvPr>
          <p:cNvSpPr/>
          <p:nvPr/>
        </p:nvSpPr>
        <p:spPr>
          <a:xfrm>
            <a:off x="8266225" y="3170074"/>
            <a:ext cx="57670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무료분석완료</a:t>
            </a:r>
          </a:p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전문분석완료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363" name="Button">
            <a:extLst>
              <a:ext uri="{FF2B5EF4-FFF2-40B4-BE49-F238E27FC236}">
                <a16:creationId xmlns:a16="http://schemas.microsoft.com/office/drawing/2014/main" id="{8FF35F36-75BB-4B74-81AD-FC89E9E9D001}"/>
              </a:ext>
            </a:extLst>
          </p:cNvPr>
          <p:cNvSpPr>
            <a:spLocks/>
          </p:cNvSpPr>
          <p:nvPr/>
        </p:nvSpPr>
        <p:spPr bwMode="auto">
          <a:xfrm>
            <a:off x="8279162" y="2961185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분석상황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1AA9258E-1706-4B32-B3DC-2E827FBDCF4D}"/>
              </a:ext>
            </a:extLst>
          </p:cNvPr>
          <p:cNvSpPr txBox="1"/>
          <p:nvPr/>
        </p:nvSpPr>
        <p:spPr>
          <a:xfrm>
            <a:off x="8627104" y="2819108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24EF5897-E390-4BDD-95C0-34A9F10432FE}"/>
              </a:ext>
            </a:extLst>
          </p:cNvPr>
          <p:cNvSpPr txBox="1"/>
          <p:nvPr/>
        </p:nvSpPr>
        <p:spPr>
          <a:xfrm>
            <a:off x="7920568" y="2567175"/>
            <a:ext cx="210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셀렉트</a:t>
            </a:r>
            <a:r>
              <a:rPr lang="ko-KR" altLang="en-US" dirty="0">
                <a:solidFill>
                  <a:srgbClr val="FF0000"/>
                </a:solidFill>
              </a:rPr>
              <a:t> 박스</a:t>
            </a:r>
          </a:p>
        </p:txBody>
      </p:sp>
      <p:sp>
        <p:nvSpPr>
          <p:cNvPr id="366" name="Button">
            <a:extLst>
              <a:ext uri="{FF2B5EF4-FFF2-40B4-BE49-F238E27FC236}">
                <a16:creationId xmlns:a16="http://schemas.microsoft.com/office/drawing/2014/main" id="{06E802D6-F700-40A8-A15F-B4FB4527B24B}"/>
              </a:ext>
            </a:extLst>
          </p:cNvPr>
          <p:cNvSpPr>
            <a:spLocks/>
          </p:cNvSpPr>
          <p:nvPr/>
        </p:nvSpPr>
        <p:spPr bwMode="auto">
          <a:xfrm>
            <a:off x="3474297" y="6132728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분석상황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3289EEF2-5FA7-4463-98DE-537CEFE3D4CD}"/>
              </a:ext>
            </a:extLst>
          </p:cNvPr>
          <p:cNvSpPr txBox="1"/>
          <p:nvPr/>
        </p:nvSpPr>
        <p:spPr>
          <a:xfrm>
            <a:off x="3831562" y="5984088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2CE6B1BC-272B-4EC1-A5B1-93BE71B9FAA7}"/>
              </a:ext>
            </a:extLst>
          </p:cNvPr>
          <p:cNvSpPr txBox="1"/>
          <p:nvPr/>
        </p:nvSpPr>
        <p:spPr>
          <a:xfrm>
            <a:off x="3023524" y="1223122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368" name="Button">
            <a:extLst>
              <a:ext uri="{FF2B5EF4-FFF2-40B4-BE49-F238E27FC236}">
                <a16:creationId xmlns:a16="http://schemas.microsoft.com/office/drawing/2014/main" id="{7769937E-DED7-4707-B361-20517E3032F6}"/>
              </a:ext>
            </a:extLst>
          </p:cNvPr>
          <p:cNvSpPr>
            <a:spLocks/>
          </p:cNvSpPr>
          <p:nvPr/>
        </p:nvSpPr>
        <p:spPr bwMode="auto">
          <a:xfrm>
            <a:off x="2698802" y="738389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Browser">
            <a:extLst>
              <a:ext uri="{FF2B5EF4-FFF2-40B4-BE49-F238E27FC236}">
                <a16:creationId xmlns:a16="http://schemas.microsoft.com/office/drawing/2014/main" id="{DFA74B33-A41D-48D2-9C68-7ECEE71098B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01800" y="835026"/>
            <a:ext cx="6242050" cy="6910480"/>
            <a:chOff x="595684" y="1261242"/>
            <a:chExt cx="6668462" cy="4439869"/>
          </a:xfrm>
        </p:grpSpPr>
        <p:sp>
          <p:nvSpPr>
            <p:cNvPr id="9" name="Window Body">
              <a:extLst>
                <a:ext uri="{FF2B5EF4-FFF2-40B4-BE49-F238E27FC236}">
                  <a16:creationId xmlns:a16="http://schemas.microsoft.com/office/drawing/2014/main" id="{9DEB56AC-7908-4D66-8EB6-D97E7363EF9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Title Bar">
              <a:extLst>
                <a:ext uri="{FF2B5EF4-FFF2-40B4-BE49-F238E27FC236}">
                  <a16:creationId xmlns:a16="http://schemas.microsoft.com/office/drawing/2014/main" id="{22AB6C4B-31AC-4BCE-8AB1-0BF426AD4D2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4" name="Menu Button">
              <a:extLst>
                <a:ext uri="{FF2B5EF4-FFF2-40B4-BE49-F238E27FC236}">
                  <a16:creationId xmlns:a16="http://schemas.microsoft.com/office/drawing/2014/main" id="{14C08A5F-6059-4BB1-99A0-562E37AC66A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25" name="Close Button">
              <a:extLst>
                <a:ext uri="{FF2B5EF4-FFF2-40B4-BE49-F238E27FC236}">
                  <a16:creationId xmlns:a16="http://schemas.microsoft.com/office/drawing/2014/main" id="{E2433045-CB56-45A6-8BA4-58E2168AC52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Address Box">
              <a:extLst>
                <a:ext uri="{FF2B5EF4-FFF2-40B4-BE49-F238E27FC236}">
                  <a16:creationId xmlns:a16="http://schemas.microsoft.com/office/drawing/2014/main" id="{0CAF2E3A-75A6-48CA-B0C4-EADD282B06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7" name="Document Icon">
              <a:extLst>
                <a:ext uri="{FF2B5EF4-FFF2-40B4-BE49-F238E27FC236}">
                  <a16:creationId xmlns:a16="http://schemas.microsoft.com/office/drawing/2014/main" id="{7540ACCF-E769-49CE-85C0-82F5624F9AF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428" name="Navigation Buttons">
              <a:extLst>
                <a:ext uri="{FF2B5EF4-FFF2-40B4-BE49-F238E27FC236}">
                  <a16:creationId xmlns:a16="http://schemas.microsoft.com/office/drawing/2014/main" id="{FC5D9192-3545-435F-B72A-A6A801432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7429" name="Back Button">
                <a:extLst>
                  <a:ext uri="{FF2B5EF4-FFF2-40B4-BE49-F238E27FC236}">
                    <a16:creationId xmlns:a16="http://schemas.microsoft.com/office/drawing/2014/main" id="{38E11005-0279-4561-A35B-3A0F4602A5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0" name="Forward Button">
                <a:extLst>
                  <a:ext uri="{FF2B5EF4-FFF2-40B4-BE49-F238E27FC236}">
                    <a16:creationId xmlns:a16="http://schemas.microsoft.com/office/drawing/2014/main" id="{E5B4214F-DE50-4E1E-A566-907D5C45007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1" name="Reload Button">
                <a:extLst>
                  <a:ext uri="{FF2B5EF4-FFF2-40B4-BE49-F238E27FC236}">
                    <a16:creationId xmlns:a16="http://schemas.microsoft.com/office/drawing/2014/main" id="{20C53955-7D39-44E2-A2D7-9B22B61AC6E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2AA182-BB5A-4128-A7CB-0964EFD9E2FA}"/>
              </a:ext>
            </a:extLst>
          </p:cNvPr>
          <p:cNvGraphicFramePr>
            <a:graphicFrameLocks noGrp="1"/>
          </p:cNvGraphicFramePr>
          <p:nvPr/>
        </p:nvGraphicFramePr>
        <p:xfrm>
          <a:off x="8183564" y="825500"/>
          <a:ext cx="230504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Component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7" name="Line">
            <a:extLst>
              <a:ext uri="{FF2B5EF4-FFF2-40B4-BE49-F238E27FC236}">
                <a16:creationId xmlns:a16="http://schemas.microsoft.com/office/drawing/2014/main" id="{3E2C739E-83DF-4683-846B-FC60407AFA3C}"/>
              </a:ext>
            </a:extLst>
          </p:cNvPr>
          <p:cNvCxnSpPr>
            <a:cxnSpLocks/>
          </p:cNvCxnSpPr>
          <p:nvPr/>
        </p:nvCxnSpPr>
        <p:spPr bwMode="auto">
          <a:xfrm>
            <a:off x="1711325" y="1390650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3850DD2C-4F87-4E41-B8E3-10E7BD9A0BD4}"/>
              </a:ext>
            </a:extLst>
          </p:cNvPr>
          <p:cNvSpPr>
            <a:spLocks/>
          </p:cNvSpPr>
          <p:nvPr/>
        </p:nvSpPr>
        <p:spPr bwMode="auto">
          <a:xfrm>
            <a:off x="1882775" y="1607816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>
            <a:extLst>
              <a:ext uri="{FF2B5EF4-FFF2-40B4-BE49-F238E27FC236}">
                <a16:creationId xmlns:a16="http://schemas.microsoft.com/office/drawing/2014/main" id="{0C3DB13B-E903-42E3-B28D-805EE0B0BEE5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673225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tton">
            <a:extLst>
              <a:ext uri="{FF2B5EF4-FFF2-40B4-BE49-F238E27FC236}">
                <a16:creationId xmlns:a16="http://schemas.microsoft.com/office/drawing/2014/main" id="{E52255BB-87B7-4330-A8C8-B97920693491}"/>
              </a:ext>
            </a:extLst>
          </p:cNvPr>
          <p:cNvSpPr>
            <a:spLocks/>
          </p:cNvSpPr>
          <p:nvPr/>
        </p:nvSpPr>
        <p:spPr bwMode="auto">
          <a:xfrm>
            <a:off x="7405688" y="1443038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98" name="그림 68">
            <a:extLst>
              <a:ext uri="{FF2B5EF4-FFF2-40B4-BE49-F238E27FC236}">
                <a16:creationId xmlns:a16="http://schemas.microsoft.com/office/drawing/2014/main" id="{0FC445D9-E31E-4290-87D1-EC7933787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476375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Box 69">
            <a:extLst>
              <a:ext uri="{FF2B5EF4-FFF2-40B4-BE49-F238E27FC236}">
                <a16:creationId xmlns:a16="http://schemas.microsoft.com/office/drawing/2014/main" id="{8992A2AE-45EE-47DA-8D9D-0D2EBB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1435100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4" name="Line">
            <a:extLst>
              <a:ext uri="{FF2B5EF4-FFF2-40B4-BE49-F238E27FC236}">
                <a16:creationId xmlns:a16="http://schemas.microsoft.com/office/drawing/2014/main" id="{6806DADE-88FE-4C19-A507-3E0FE3A87866}"/>
              </a:ext>
            </a:extLst>
          </p:cNvPr>
          <p:cNvCxnSpPr>
            <a:cxnSpLocks/>
          </p:cNvCxnSpPr>
          <p:nvPr/>
        </p:nvCxnSpPr>
        <p:spPr bwMode="auto">
          <a:xfrm>
            <a:off x="1701800" y="1954213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">
            <a:extLst>
              <a:ext uri="{FF2B5EF4-FFF2-40B4-BE49-F238E27FC236}">
                <a16:creationId xmlns:a16="http://schemas.microsoft.com/office/drawing/2014/main" id="{235391FE-9126-4338-9AB5-E6489BA73A5D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954214"/>
            <a:ext cx="0" cy="441642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tem">
            <a:extLst>
              <a:ext uri="{FF2B5EF4-FFF2-40B4-BE49-F238E27FC236}">
                <a16:creationId xmlns:a16="http://schemas.microsoft.com/office/drawing/2014/main" id="{CDE1C532-69B2-4082-8688-9605AE397B51}"/>
              </a:ext>
            </a:extLst>
          </p:cNvPr>
          <p:cNvSpPr/>
          <p:nvPr/>
        </p:nvSpPr>
        <p:spPr bwMode="auto">
          <a:xfrm>
            <a:off x="1701800" y="1946275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Item">
            <a:extLst>
              <a:ext uri="{FF2B5EF4-FFF2-40B4-BE49-F238E27FC236}">
                <a16:creationId xmlns:a16="http://schemas.microsoft.com/office/drawing/2014/main" id="{7397046B-4AD6-4EDD-8469-F19751868296}"/>
              </a:ext>
            </a:extLst>
          </p:cNvPr>
          <p:cNvSpPr/>
          <p:nvPr/>
        </p:nvSpPr>
        <p:spPr bwMode="auto">
          <a:xfrm>
            <a:off x="1711325" y="2213632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tem">
            <a:extLst>
              <a:ext uri="{FF2B5EF4-FFF2-40B4-BE49-F238E27FC236}">
                <a16:creationId xmlns:a16="http://schemas.microsoft.com/office/drawing/2014/main" id="{44AC5794-0CBF-4F6B-82F6-57A74E2CA21B}"/>
              </a:ext>
            </a:extLst>
          </p:cNvPr>
          <p:cNvSpPr/>
          <p:nvPr/>
        </p:nvSpPr>
        <p:spPr bwMode="auto">
          <a:xfrm>
            <a:off x="1701800" y="2911339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Item">
            <a:extLst>
              <a:ext uri="{FF2B5EF4-FFF2-40B4-BE49-F238E27FC236}">
                <a16:creationId xmlns:a16="http://schemas.microsoft.com/office/drawing/2014/main" id="{CFDCE48F-B91B-4356-BD43-4D60427C0D94}"/>
              </a:ext>
            </a:extLst>
          </p:cNvPr>
          <p:cNvSpPr/>
          <p:nvPr/>
        </p:nvSpPr>
        <p:spPr bwMode="auto">
          <a:xfrm>
            <a:off x="1711325" y="3213427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tem">
            <a:extLst>
              <a:ext uri="{FF2B5EF4-FFF2-40B4-BE49-F238E27FC236}">
                <a16:creationId xmlns:a16="http://schemas.microsoft.com/office/drawing/2014/main" id="{3574170B-F037-4E69-82DF-06871BEF99FA}"/>
              </a:ext>
            </a:extLst>
          </p:cNvPr>
          <p:cNvSpPr/>
          <p:nvPr/>
        </p:nvSpPr>
        <p:spPr bwMode="auto">
          <a:xfrm>
            <a:off x="1711325" y="3511172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5B875-F223-4B3D-85AE-59AFAC3E086F}"/>
              </a:ext>
            </a:extLst>
          </p:cNvPr>
          <p:cNvSpPr txBox="1"/>
          <p:nvPr/>
        </p:nvSpPr>
        <p:spPr>
          <a:xfrm>
            <a:off x="1692979" y="2522724"/>
            <a:ext cx="708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토지매물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B84E4-FEA9-4B53-B3C7-3BBF3D2100E3}"/>
              </a:ext>
            </a:extLst>
          </p:cNvPr>
          <p:cNvSpPr txBox="1"/>
          <p:nvPr/>
        </p:nvSpPr>
        <p:spPr>
          <a:xfrm>
            <a:off x="1691638" y="2715604"/>
            <a:ext cx="9134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토지등록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20CFA-D1B0-45FE-AB09-6F41475C4108}"/>
              </a:ext>
            </a:extLst>
          </p:cNvPr>
          <p:cNvSpPr txBox="1"/>
          <p:nvPr/>
        </p:nvSpPr>
        <p:spPr>
          <a:xfrm>
            <a:off x="2828242" y="2129107"/>
            <a:ext cx="1226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토지등록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08CF85-2320-4E13-B996-B6F3001BAB5E}"/>
              </a:ext>
            </a:extLst>
          </p:cNvPr>
          <p:cNvSpPr txBox="1"/>
          <p:nvPr/>
        </p:nvSpPr>
        <p:spPr>
          <a:xfrm>
            <a:off x="2897982" y="3251527"/>
            <a:ext cx="57524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effectLst/>
              </a:rPr>
              <a:t>등록 정보</a:t>
            </a:r>
            <a:endParaRPr lang="ko-KR" altLang="en-US" sz="600" dirty="0"/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94E10BC3-8FEB-4F3F-9820-E3AC1C9624E5}"/>
              </a:ext>
            </a:extLst>
          </p:cNvPr>
          <p:cNvSpPr>
            <a:spLocks/>
          </p:cNvSpPr>
          <p:nvPr/>
        </p:nvSpPr>
        <p:spPr bwMode="auto">
          <a:xfrm>
            <a:off x="2897982" y="3482094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성명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405C1674-08DF-44B7-99F8-C993191E551B}"/>
              </a:ext>
            </a:extLst>
          </p:cNvPr>
          <p:cNvSpPr>
            <a:spLocks/>
          </p:cNvSpPr>
          <p:nvPr/>
        </p:nvSpPr>
        <p:spPr bwMode="auto">
          <a:xfrm>
            <a:off x="2897982" y="3675769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전화번호 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id="{DA61652E-6159-4673-A3C9-30BD339DC243}"/>
              </a:ext>
            </a:extLst>
          </p:cNvPr>
          <p:cNvSpPr>
            <a:spLocks/>
          </p:cNvSpPr>
          <p:nvPr/>
        </p:nvSpPr>
        <p:spPr bwMode="auto">
          <a:xfrm>
            <a:off x="2908892" y="4163651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2A00826A-6E1D-4251-AADA-B6CEB082E6C2}"/>
              </a:ext>
            </a:extLst>
          </p:cNvPr>
          <p:cNvSpPr>
            <a:spLocks/>
          </p:cNvSpPr>
          <p:nvPr/>
        </p:nvSpPr>
        <p:spPr bwMode="auto">
          <a:xfrm>
            <a:off x="2908892" y="4357326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면적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5E83D4B4-D3EA-4FEA-8F7D-318D4F7FFE88}"/>
              </a:ext>
            </a:extLst>
          </p:cNvPr>
          <p:cNvSpPr>
            <a:spLocks/>
          </p:cNvSpPr>
          <p:nvPr/>
        </p:nvSpPr>
        <p:spPr bwMode="auto">
          <a:xfrm>
            <a:off x="4018556" y="4357326"/>
            <a:ext cx="2147094" cy="2149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9B13FD1D-7273-46ED-914C-457E6969FED4}"/>
              </a:ext>
            </a:extLst>
          </p:cNvPr>
          <p:cNvSpPr>
            <a:spLocks/>
          </p:cNvSpPr>
          <p:nvPr/>
        </p:nvSpPr>
        <p:spPr bwMode="auto">
          <a:xfrm>
            <a:off x="2908892" y="4551001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주소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6174F72A-0389-4DAE-8645-725905E5AB12}"/>
              </a:ext>
            </a:extLst>
          </p:cNvPr>
          <p:cNvSpPr>
            <a:spLocks/>
          </p:cNvSpPr>
          <p:nvPr/>
        </p:nvSpPr>
        <p:spPr bwMode="auto">
          <a:xfrm>
            <a:off x="4018556" y="4551001"/>
            <a:ext cx="2147094" cy="2149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0C686738-600F-4054-B26B-CA88D34C5636}"/>
              </a:ext>
            </a:extLst>
          </p:cNvPr>
          <p:cNvSpPr/>
          <p:nvPr/>
        </p:nvSpPr>
        <p:spPr bwMode="auto">
          <a:xfrm>
            <a:off x="4028391" y="4376917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㎡</a:t>
            </a:r>
            <a:endParaRPr lang="en-US" altLang="ko-KR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05D86986-150B-43E3-9798-D181F64BA541}"/>
              </a:ext>
            </a:extLst>
          </p:cNvPr>
          <p:cNvSpPr>
            <a:spLocks/>
          </p:cNvSpPr>
          <p:nvPr/>
        </p:nvSpPr>
        <p:spPr bwMode="auto">
          <a:xfrm>
            <a:off x="4007646" y="3482094"/>
            <a:ext cx="2147094" cy="2149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C85A23B9-E493-432C-AE2C-1DF605EFD34B}"/>
              </a:ext>
            </a:extLst>
          </p:cNvPr>
          <p:cNvSpPr>
            <a:spLocks/>
          </p:cNvSpPr>
          <p:nvPr/>
        </p:nvSpPr>
        <p:spPr bwMode="auto">
          <a:xfrm>
            <a:off x="4007646" y="3675769"/>
            <a:ext cx="2147094" cy="2149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D316284C-B430-47A8-8EB4-BA7C1D0B6B51}"/>
              </a:ext>
            </a:extLst>
          </p:cNvPr>
          <p:cNvSpPr>
            <a:spLocks/>
          </p:cNvSpPr>
          <p:nvPr/>
        </p:nvSpPr>
        <p:spPr bwMode="auto">
          <a:xfrm>
            <a:off x="4018556" y="4142371"/>
            <a:ext cx="2147094" cy="2149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0473E27D-7165-4146-843C-11850BB41AAF}"/>
              </a:ext>
            </a:extLst>
          </p:cNvPr>
          <p:cNvSpPr/>
          <p:nvPr/>
        </p:nvSpPr>
        <p:spPr bwMode="auto">
          <a:xfrm>
            <a:off x="4035047" y="4173780"/>
            <a:ext cx="1133475" cy="141288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FA0058DE-B692-4DA9-81AE-95C482993C46}"/>
              </a:ext>
            </a:extLst>
          </p:cNvPr>
          <p:cNvSpPr/>
          <p:nvPr/>
        </p:nvSpPr>
        <p:spPr bwMode="auto">
          <a:xfrm>
            <a:off x="4024137" y="3512472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139FD565-FF46-4354-806A-4B77DC96C07C}"/>
              </a:ext>
            </a:extLst>
          </p:cNvPr>
          <p:cNvSpPr/>
          <p:nvPr/>
        </p:nvSpPr>
        <p:spPr bwMode="auto">
          <a:xfrm>
            <a:off x="4018557" y="3694819"/>
            <a:ext cx="1133475" cy="141288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D04295C-A289-4DBE-BB97-DCB1E2284534}"/>
              </a:ext>
            </a:extLst>
          </p:cNvPr>
          <p:cNvSpPr txBox="1"/>
          <p:nvPr/>
        </p:nvSpPr>
        <p:spPr>
          <a:xfrm>
            <a:off x="2860027" y="3948697"/>
            <a:ext cx="57524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effectLst/>
              </a:rPr>
              <a:t>토지 정보</a:t>
            </a:r>
            <a:endParaRPr lang="ko-KR" altLang="en-US" sz="600" dirty="0"/>
          </a:p>
        </p:txBody>
      </p:sp>
      <p:sp>
        <p:nvSpPr>
          <p:cNvPr id="93" name="Button">
            <a:extLst>
              <a:ext uri="{FF2B5EF4-FFF2-40B4-BE49-F238E27FC236}">
                <a16:creationId xmlns:a16="http://schemas.microsoft.com/office/drawing/2014/main" id="{E03D3E6E-E37B-4636-B131-DDEA4E21C492}"/>
              </a:ext>
            </a:extLst>
          </p:cNvPr>
          <p:cNvSpPr>
            <a:spLocks/>
          </p:cNvSpPr>
          <p:nvPr/>
        </p:nvSpPr>
        <p:spPr bwMode="auto">
          <a:xfrm>
            <a:off x="2859563" y="6531323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대표이미지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Button">
            <a:extLst>
              <a:ext uri="{FF2B5EF4-FFF2-40B4-BE49-F238E27FC236}">
                <a16:creationId xmlns:a16="http://schemas.microsoft.com/office/drawing/2014/main" id="{F54462ED-90CE-4B39-9D93-C3CD40354D06}"/>
              </a:ext>
            </a:extLst>
          </p:cNvPr>
          <p:cNvSpPr>
            <a:spLocks/>
          </p:cNvSpPr>
          <p:nvPr/>
        </p:nvSpPr>
        <p:spPr bwMode="auto">
          <a:xfrm>
            <a:off x="3969227" y="6531323"/>
            <a:ext cx="2147094" cy="2149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id="{BBE68A47-5620-42A2-9CF4-D4FA2183DEF5}"/>
              </a:ext>
            </a:extLst>
          </p:cNvPr>
          <p:cNvSpPr>
            <a:spLocks/>
          </p:cNvSpPr>
          <p:nvPr/>
        </p:nvSpPr>
        <p:spPr bwMode="auto">
          <a:xfrm>
            <a:off x="5595256" y="6547535"/>
            <a:ext cx="510153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파일올리기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Button">
            <a:extLst>
              <a:ext uri="{FF2B5EF4-FFF2-40B4-BE49-F238E27FC236}">
                <a16:creationId xmlns:a16="http://schemas.microsoft.com/office/drawing/2014/main" id="{7F2E6E0C-6219-4914-BD03-D5DE7FC86040}"/>
              </a:ext>
            </a:extLst>
          </p:cNvPr>
          <p:cNvSpPr/>
          <p:nvPr/>
        </p:nvSpPr>
        <p:spPr bwMode="auto">
          <a:xfrm>
            <a:off x="4028391" y="4576450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Button">
            <a:extLst>
              <a:ext uri="{FF2B5EF4-FFF2-40B4-BE49-F238E27FC236}">
                <a16:creationId xmlns:a16="http://schemas.microsoft.com/office/drawing/2014/main" id="{FA5E495D-3040-4FB2-A8F5-7EA3A68B33DE}"/>
              </a:ext>
            </a:extLst>
          </p:cNvPr>
          <p:cNvSpPr>
            <a:spLocks/>
          </p:cNvSpPr>
          <p:nvPr/>
        </p:nvSpPr>
        <p:spPr bwMode="auto">
          <a:xfrm>
            <a:off x="2907845" y="7035100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참고이미지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Button">
            <a:extLst>
              <a:ext uri="{FF2B5EF4-FFF2-40B4-BE49-F238E27FC236}">
                <a16:creationId xmlns:a16="http://schemas.microsoft.com/office/drawing/2014/main" id="{1DA63464-B183-49B6-8524-80A9114167EE}"/>
              </a:ext>
            </a:extLst>
          </p:cNvPr>
          <p:cNvSpPr>
            <a:spLocks/>
          </p:cNvSpPr>
          <p:nvPr/>
        </p:nvSpPr>
        <p:spPr bwMode="auto">
          <a:xfrm>
            <a:off x="4017509" y="7035100"/>
            <a:ext cx="2147094" cy="2149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Button">
            <a:extLst>
              <a:ext uri="{FF2B5EF4-FFF2-40B4-BE49-F238E27FC236}">
                <a16:creationId xmlns:a16="http://schemas.microsoft.com/office/drawing/2014/main" id="{C8807D4A-E12E-4645-BA08-7A5562FB5866}"/>
              </a:ext>
            </a:extLst>
          </p:cNvPr>
          <p:cNvSpPr>
            <a:spLocks/>
          </p:cNvSpPr>
          <p:nvPr/>
        </p:nvSpPr>
        <p:spPr bwMode="auto">
          <a:xfrm>
            <a:off x="2907847" y="7227332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참고이미지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Button">
            <a:extLst>
              <a:ext uri="{FF2B5EF4-FFF2-40B4-BE49-F238E27FC236}">
                <a16:creationId xmlns:a16="http://schemas.microsoft.com/office/drawing/2014/main" id="{17ACDFEE-4F27-4967-B413-EE683BBE608B}"/>
              </a:ext>
            </a:extLst>
          </p:cNvPr>
          <p:cNvSpPr>
            <a:spLocks/>
          </p:cNvSpPr>
          <p:nvPr/>
        </p:nvSpPr>
        <p:spPr bwMode="auto">
          <a:xfrm>
            <a:off x="4017511" y="7227332"/>
            <a:ext cx="2147094" cy="2149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Button">
            <a:extLst>
              <a:ext uri="{FF2B5EF4-FFF2-40B4-BE49-F238E27FC236}">
                <a16:creationId xmlns:a16="http://schemas.microsoft.com/office/drawing/2014/main" id="{7AD70523-0FC5-4A22-AD8E-6FDF5CF0950A}"/>
              </a:ext>
            </a:extLst>
          </p:cNvPr>
          <p:cNvSpPr>
            <a:spLocks/>
          </p:cNvSpPr>
          <p:nvPr/>
        </p:nvSpPr>
        <p:spPr bwMode="auto">
          <a:xfrm>
            <a:off x="5622793" y="6815561"/>
            <a:ext cx="510153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파일올리기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Button">
            <a:extLst>
              <a:ext uri="{FF2B5EF4-FFF2-40B4-BE49-F238E27FC236}">
                <a16:creationId xmlns:a16="http://schemas.microsoft.com/office/drawing/2014/main" id="{6B7CAF6D-6BEA-4D06-A3CE-50703C726A72}"/>
              </a:ext>
            </a:extLst>
          </p:cNvPr>
          <p:cNvSpPr>
            <a:spLocks/>
          </p:cNvSpPr>
          <p:nvPr/>
        </p:nvSpPr>
        <p:spPr bwMode="auto">
          <a:xfrm>
            <a:off x="2907846" y="7442286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참고이미지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Button">
            <a:extLst>
              <a:ext uri="{FF2B5EF4-FFF2-40B4-BE49-F238E27FC236}">
                <a16:creationId xmlns:a16="http://schemas.microsoft.com/office/drawing/2014/main" id="{303E2658-A69B-4E08-8BC5-BBCB695DBCC8}"/>
              </a:ext>
            </a:extLst>
          </p:cNvPr>
          <p:cNvSpPr>
            <a:spLocks/>
          </p:cNvSpPr>
          <p:nvPr/>
        </p:nvSpPr>
        <p:spPr bwMode="auto">
          <a:xfrm>
            <a:off x="4017510" y="7442286"/>
            <a:ext cx="2147094" cy="2149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99B386F-EA3D-4C52-AF98-0368C9BA831C}"/>
              </a:ext>
            </a:extLst>
          </p:cNvPr>
          <p:cNvSpPr txBox="1"/>
          <p:nvPr/>
        </p:nvSpPr>
        <p:spPr>
          <a:xfrm>
            <a:off x="2828242" y="6352401"/>
            <a:ext cx="57524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effectLst/>
              </a:rPr>
              <a:t>대표이미지</a:t>
            </a:r>
            <a:endParaRPr lang="ko-KR" altLang="en-US" sz="6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81F7D68-C739-4473-9790-F9990FF92757}"/>
              </a:ext>
            </a:extLst>
          </p:cNvPr>
          <p:cNvSpPr txBox="1"/>
          <p:nvPr/>
        </p:nvSpPr>
        <p:spPr>
          <a:xfrm>
            <a:off x="2854995" y="6818262"/>
            <a:ext cx="57524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effectLst/>
              </a:rPr>
              <a:t>참고이미지</a:t>
            </a:r>
            <a:endParaRPr lang="ko-KR" altLang="en-US" sz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6D454C-B124-4D10-AB8A-D7FEAF55A679}"/>
              </a:ext>
            </a:extLst>
          </p:cNvPr>
          <p:cNvSpPr txBox="1"/>
          <p:nvPr/>
        </p:nvSpPr>
        <p:spPr>
          <a:xfrm>
            <a:off x="8472887" y="2728732"/>
            <a:ext cx="165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열람검색내용</a:t>
            </a: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6CEBE1C-76E1-4558-AE9C-0BBEDD3CCA3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225128" y="2630998"/>
            <a:ext cx="1247759" cy="2824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829B3AA-A9E5-4916-8BCA-C644CDBA6E36}"/>
              </a:ext>
            </a:extLst>
          </p:cNvPr>
          <p:cNvCxnSpPr>
            <a:cxnSpLocks/>
          </p:cNvCxnSpPr>
          <p:nvPr/>
        </p:nvCxnSpPr>
        <p:spPr>
          <a:xfrm>
            <a:off x="1043998" y="4765955"/>
            <a:ext cx="0" cy="8819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575C00-20DB-44C5-AAE1-566CFD346967}"/>
              </a:ext>
            </a:extLst>
          </p:cNvPr>
          <p:cNvSpPr txBox="1"/>
          <p:nvPr/>
        </p:nvSpPr>
        <p:spPr>
          <a:xfrm>
            <a:off x="389627" y="4395830"/>
            <a:ext cx="156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1-1</a:t>
            </a:r>
            <a:r>
              <a:rPr lang="ko-KR" altLang="en-US" dirty="0" err="1">
                <a:solidFill>
                  <a:srgbClr val="FF0000"/>
                </a:solidFill>
              </a:rPr>
              <a:t>밑에계속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57B9CF53-15F7-49F3-9E62-2DCAE3D26311}"/>
              </a:ext>
            </a:extLst>
          </p:cNvPr>
          <p:cNvSpPr>
            <a:spLocks/>
          </p:cNvSpPr>
          <p:nvPr/>
        </p:nvSpPr>
        <p:spPr bwMode="auto">
          <a:xfrm>
            <a:off x="2908892" y="4757570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가격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Button">
            <a:extLst>
              <a:ext uri="{FF2B5EF4-FFF2-40B4-BE49-F238E27FC236}">
                <a16:creationId xmlns:a16="http://schemas.microsoft.com/office/drawing/2014/main" id="{0C640A74-FCCB-4D53-BF7A-13209057123C}"/>
              </a:ext>
            </a:extLst>
          </p:cNvPr>
          <p:cNvSpPr>
            <a:spLocks/>
          </p:cNvSpPr>
          <p:nvPr/>
        </p:nvSpPr>
        <p:spPr bwMode="auto">
          <a:xfrm>
            <a:off x="4018556" y="4757570"/>
            <a:ext cx="2147094" cy="2149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>
            <a:extLst>
              <a:ext uri="{FF2B5EF4-FFF2-40B4-BE49-F238E27FC236}">
                <a16:creationId xmlns:a16="http://schemas.microsoft.com/office/drawing/2014/main" id="{BF871618-6B1E-452A-804E-B79FEFDAC0A9}"/>
              </a:ext>
            </a:extLst>
          </p:cNvPr>
          <p:cNvSpPr/>
          <p:nvPr/>
        </p:nvSpPr>
        <p:spPr bwMode="auto">
          <a:xfrm>
            <a:off x="4028391" y="4783019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lang="en-US" altLang="ko-KR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>
            <a:extLst>
              <a:ext uri="{FF2B5EF4-FFF2-40B4-BE49-F238E27FC236}">
                <a16:creationId xmlns:a16="http://schemas.microsoft.com/office/drawing/2014/main" id="{37429E49-03DF-4BF7-8DF4-8940A31E5EEE}"/>
              </a:ext>
            </a:extLst>
          </p:cNvPr>
          <p:cNvSpPr>
            <a:spLocks/>
          </p:cNvSpPr>
          <p:nvPr/>
        </p:nvSpPr>
        <p:spPr bwMode="auto">
          <a:xfrm>
            <a:off x="2908893" y="5202151"/>
            <a:ext cx="3255710" cy="1156776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49596C-622E-42A6-85FF-5C07D4EFBAD4}"/>
              </a:ext>
            </a:extLst>
          </p:cNvPr>
          <p:cNvSpPr txBox="1"/>
          <p:nvPr/>
        </p:nvSpPr>
        <p:spPr>
          <a:xfrm>
            <a:off x="2897982" y="4996791"/>
            <a:ext cx="57524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effectLst/>
              </a:rPr>
              <a:t>토지 </a:t>
            </a:r>
            <a:r>
              <a:rPr lang="ko-KR" altLang="en-US" sz="600" dirty="0"/>
              <a:t>내용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15EE57-B6A8-4179-94AC-14846AEEA3D6}"/>
              </a:ext>
            </a:extLst>
          </p:cNvPr>
          <p:cNvSpPr/>
          <p:nvPr/>
        </p:nvSpPr>
        <p:spPr>
          <a:xfrm>
            <a:off x="7683101" y="1944453"/>
            <a:ext cx="237842" cy="5801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FB21879-2F0C-4600-BB45-59C4AE073395}"/>
              </a:ext>
            </a:extLst>
          </p:cNvPr>
          <p:cNvSpPr/>
          <p:nvPr/>
        </p:nvSpPr>
        <p:spPr>
          <a:xfrm>
            <a:off x="7700788" y="2418142"/>
            <a:ext cx="191889" cy="12282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E4A970D-0E4F-4751-9F17-46B32379C81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49521"/>
          <a:stretch/>
        </p:blipFill>
        <p:spPr>
          <a:xfrm>
            <a:off x="2698746" y="2498090"/>
            <a:ext cx="4973776" cy="50282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A5D4B80-B95D-4769-AE35-506AEA8FDD10}"/>
              </a:ext>
            </a:extLst>
          </p:cNvPr>
          <p:cNvSpPr txBox="1"/>
          <p:nvPr/>
        </p:nvSpPr>
        <p:spPr>
          <a:xfrm>
            <a:off x="8472887" y="3284427"/>
            <a:ext cx="200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API-</a:t>
            </a:r>
            <a:r>
              <a:rPr lang="ko-KR" altLang="en-US" dirty="0">
                <a:solidFill>
                  <a:srgbClr val="C00000"/>
                </a:solidFill>
              </a:rPr>
              <a:t>네이버 지도</a:t>
            </a:r>
          </a:p>
        </p:txBody>
      </p:sp>
      <p:sp>
        <p:nvSpPr>
          <p:cNvPr id="79" name="Button">
            <a:extLst>
              <a:ext uri="{FF2B5EF4-FFF2-40B4-BE49-F238E27FC236}">
                <a16:creationId xmlns:a16="http://schemas.microsoft.com/office/drawing/2014/main" id="{D4339ECF-2FDB-4B5E-9AA0-B6C371B1A33C}"/>
              </a:ext>
            </a:extLst>
          </p:cNvPr>
          <p:cNvSpPr>
            <a:spLocks/>
          </p:cNvSpPr>
          <p:nvPr/>
        </p:nvSpPr>
        <p:spPr bwMode="auto">
          <a:xfrm>
            <a:off x="2692022" y="1457199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27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Browser">
            <a:extLst>
              <a:ext uri="{FF2B5EF4-FFF2-40B4-BE49-F238E27FC236}">
                <a16:creationId xmlns:a16="http://schemas.microsoft.com/office/drawing/2014/main" id="{DFA74B33-A41D-48D2-9C68-7ECEE71098B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20725" y="102485"/>
            <a:ext cx="6242050" cy="6355465"/>
            <a:chOff x="595684" y="1261242"/>
            <a:chExt cx="6668462" cy="4439869"/>
          </a:xfrm>
        </p:grpSpPr>
        <p:sp>
          <p:nvSpPr>
            <p:cNvPr id="9" name="Window Body">
              <a:extLst>
                <a:ext uri="{FF2B5EF4-FFF2-40B4-BE49-F238E27FC236}">
                  <a16:creationId xmlns:a16="http://schemas.microsoft.com/office/drawing/2014/main" id="{9DEB56AC-7908-4D66-8EB6-D97E7363EF9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Title Bar">
              <a:extLst>
                <a:ext uri="{FF2B5EF4-FFF2-40B4-BE49-F238E27FC236}">
                  <a16:creationId xmlns:a16="http://schemas.microsoft.com/office/drawing/2014/main" id="{22AB6C4B-31AC-4BCE-8AB1-0BF426AD4D2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4" name="Menu Button">
              <a:extLst>
                <a:ext uri="{FF2B5EF4-FFF2-40B4-BE49-F238E27FC236}">
                  <a16:creationId xmlns:a16="http://schemas.microsoft.com/office/drawing/2014/main" id="{14C08A5F-6059-4BB1-99A0-562E37AC66A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25" name="Close Button">
              <a:extLst>
                <a:ext uri="{FF2B5EF4-FFF2-40B4-BE49-F238E27FC236}">
                  <a16:creationId xmlns:a16="http://schemas.microsoft.com/office/drawing/2014/main" id="{E2433045-CB56-45A6-8BA4-58E2168AC52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Address Box">
              <a:extLst>
                <a:ext uri="{FF2B5EF4-FFF2-40B4-BE49-F238E27FC236}">
                  <a16:creationId xmlns:a16="http://schemas.microsoft.com/office/drawing/2014/main" id="{0CAF2E3A-75A6-48CA-B0C4-EADD282B06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7" name="Document Icon">
              <a:extLst>
                <a:ext uri="{FF2B5EF4-FFF2-40B4-BE49-F238E27FC236}">
                  <a16:creationId xmlns:a16="http://schemas.microsoft.com/office/drawing/2014/main" id="{7540ACCF-E769-49CE-85C0-82F5624F9AF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428" name="Navigation Buttons">
              <a:extLst>
                <a:ext uri="{FF2B5EF4-FFF2-40B4-BE49-F238E27FC236}">
                  <a16:creationId xmlns:a16="http://schemas.microsoft.com/office/drawing/2014/main" id="{FC5D9192-3545-435F-B72A-A6A801432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7429" name="Back Button">
                <a:extLst>
                  <a:ext uri="{FF2B5EF4-FFF2-40B4-BE49-F238E27FC236}">
                    <a16:creationId xmlns:a16="http://schemas.microsoft.com/office/drawing/2014/main" id="{38E11005-0279-4561-A35B-3A0F4602A5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0" name="Forward Button">
                <a:extLst>
                  <a:ext uri="{FF2B5EF4-FFF2-40B4-BE49-F238E27FC236}">
                    <a16:creationId xmlns:a16="http://schemas.microsoft.com/office/drawing/2014/main" id="{E5B4214F-DE50-4E1E-A566-907D5C45007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1" name="Reload Button">
                <a:extLst>
                  <a:ext uri="{FF2B5EF4-FFF2-40B4-BE49-F238E27FC236}">
                    <a16:creationId xmlns:a16="http://schemas.microsoft.com/office/drawing/2014/main" id="{20C53955-7D39-44E2-A2D7-9B22B61AC6E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2AA182-BB5A-4128-A7CB-0964EFD9E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38522"/>
              </p:ext>
            </p:extLst>
          </p:nvPr>
        </p:nvGraphicFramePr>
        <p:xfrm>
          <a:off x="8183564" y="825500"/>
          <a:ext cx="230504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Component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등록시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무료분석완료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노출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7" name="Line">
            <a:extLst>
              <a:ext uri="{FF2B5EF4-FFF2-40B4-BE49-F238E27FC236}">
                <a16:creationId xmlns:a16="http://schemas.microsoft.com/office/drawing/2014/main" id="{3E2C739E-83DF-4683-846B-FC60407AFA3C}"/>
              </a:ext>
            </a:extLst>
          </p:cNvPr>
          <p:cNvCxnSpPr>
            <a:cxnSpLocks/>
          </p:cNvCxnSpPr>
          <p:nvPr/>
        </p:nvCxnSpPr>
        <p:spPr bwMode="auto">
          <a:xfrm>
            <a:off x="1730250" y="658109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3850DD2C-4F87-4E41-B8E3-10E7BD9A0BD4}"/>
              </a:ext>
            </a:extLst>
          </p:cNvPr>
          <p:cNvSpPr>
            <a:spLocks/>
          </p:cNvSpPr>
          <p:nvPr/>
        </p:nvSpPr>
        <p:spPr bwMode="auto">
          <a:xfrm>
            <a:off x="1901700" y="875275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>
            <a:extLst>
              <a:ext uri="{FF2B5EF4-FFF2-40B4-BE49-F238E27FC236}">
                <a16:creationId xmlns:a16="http://schemas.microsoft.com/office/drawing/2014/main" id="{0C3DB13B-E903-42E3-B28D-805EE0B0BEE5}"/>
              </a:ext>
            </a:extLst>
          </p:cNvPr>
          <p:cNvCxnSpPr>
            <a:cxnSpLocks/>
          </p:cNvCxnSpPr>
          <p:nvPr/>
        </p:nvCxnSpPr>
        <p:spPr bwMode="auto">
          <a:xfrm>
            <a:off x="2700213" y="940684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tton">
            <a:extLst>
              <a:ext uri="{FF2B5EF4-FFF2-40B4-BE49-F238E27FC236}">
                <a16:creationId xmlns:a16="http://schemas.microsoft.com/office/drawing/2014/main" id="{E52255BB-87B7-4330-A8C8-B97920693491}"/>
              </a:ext>
            </a:extLst>
          </p:cNvPr>
          <p:cNvSpPr>
            <a:spLocks/>
          </p:cNvSpPr>
          <p:nvPr/>
        </p:nvSpPr>
        <p:spPr bwMode="auto">
          <a:xfrm>
            <a:off x="7424613" y="710497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98" name="그림 68">
            <a:extLst>
              <a:ext uri="{FF2B5EF4-FFF2-40B4-BE49-F238E27FC236}">
                <a16:creationId xmlns:a16="http://schemas.microsoft.com/office/drawing/2014/main" id="{0FC445D9-E31E-4290-87D1-EC7933787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88" y="743834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Box 69">
            <a:extLst>
              <a:ext uri="{FF2B5EF4-FFF2-40B4-BE49-F238E27FC236}">
                <a16:creationId xmlns:a16="http://schemas.microsoft.com/office/drawing/2014/main" id="{8992A2AE-45EE-47DA-8D9D-0D2EBB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664" y="702559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4" name="Line">
            <a:extLst>
              <a:ext uri="{FF2B5EF4-FFF2-40B4-BE49-F238E27FC236}">
                <a16:creationId xmlns:a16="http://schemas.microsoft.com/office/drawing/2014/main" id="{6806DADE-88FE-4C19-A507-3E0FE3A87866}"/>
              </a:ext>
            </a:extLst>
          </p:cNvPr>
          <p:cNvCxnSpPr>
            <a:cxnSpLocks/>
          </p:cNvCxnSpPr>
          <p:nvPr/>
        </p:nvCxnSpPr>
        <p:spPr bwMode="auto">
          <a:xfrm>
            <a:off x="1720725" y="1221672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">
            <a:extLst>
              <a:ext uri="{FF2B5EF4-FFF2-40B4-BE49-F238E27FC236}">
                <a16:creationId xmlns:a16="http://schemas.microsoft.com/office/drawing/2014/main" id="{235391FE-9126-4338-9AB5-E6489BA73A5D}"/>
              </a:ext>
            </a:extLst>
          </p:cNvPr>
          <p:cNvCxnSpPr>
            <a:cxnSpLocks/>
          </p:cNvCxnSpPr>
          <p:nvPr/>
        </p:nvCxnSpPr>
        <p:spPr bwMode="auto">
          <a:xfrm flipH="1">
            <a:off x="2696230" y="1221673"/>
            <a:ext cx="3983" cy="523627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tem">
            <a:extLst>
              <a:ext uri="{FF2B5EF4-FFF2-40B4-BE49-F238E27FC236}">
                <a16:creationId xmlns:a16="http://schemas.microsoft.com/office/drawing/2014/main" id="{CDE1C532-69B2-4082-8688-9605AE397B51}"/>
              </a:ext>
            </a:extLst>
          </p:cNvPr>
          <p:cNvSpPr/>
          <p:nvPr/>
        </p:nvSpPr>
        <p:spPr bwMode="auto">
          <a:xfrm>
            <a:off x="1720725" y="1213734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Item">
            <a:extLst>
              <a:ext uri="{FF2B5EF4-FFF2-40B4-BE49-F238E27FC236}">
                <a16:creationId xmlns:a16="http://schemas.microsoft.com/office/drawing/2014/main" id="{7397046B-4AD6-4EDD-8469-F19751868296}"/>
              </a:ext>
            </a:extLst>
          </p:cNvPr>
          <p:cNvSpPr/>
          <p:nvPr/>
        </p:nvSpPr>
        <p:spPr bwMode="auto">
          <a:xfrm>
            <a:off x="1730250" y="1481091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tem">
            <a:extLst>
              <a:ext uri="{FF2B5EF4-FFF2-40B4-BE49-F238E27FC236}">
                <a16:creationId xmlns:a16="http://schemas.microsoft.com/office/drawing/2014/main" id="{44AC5794-0CBF-4F6B-82F6-57A74E2CA21B}"/>
              </a:ext>
            </a:extLst>
          </p:cNvPr>
          <p:cNvSpPr/>
          <p:nvPr/>
        </p:nvSpPr>
        <p:spPr bwMode="auto">
          <a:xfrm>
            <a:off x="1720725" y="2178798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Item">
            <a:extLst>
              <a:ext uri="{FF2B5EF4-FFF2-40B4-BE49-F238E27FC236}">
                <a16:creationId xmlns:a16="http://schemas.microsoft.com/office/drawing/2014/main" id="{CFDCE48F-B91B-4356-BD43-4D60427C0D94}"/>
              </a:ext>
            </a:extLst>
          </p:cNvPr>
          <p:cNvSpPr/>
          <p:nvPr/>
        </p:nvSpPr>
        <p:spPr bwMode="auto">
          <a:xfrm>
            <a:off x="1730250" y="2480886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tem">
            <a:extLst>
              <a:ext uri="{FF2B5EF4-FFF2-40B4-BE49-F238E27FC236}">
                <a16:creationId xmlns:a16="http://schemas.microsoft.com/office/drawing/2014/main" id="{3574170B-F037-4E69-82DF-06871BEF99FA}"/>
              </a:ext>
            </a:extLst>
          </p:cNvPr>
          <p:cNvSpPr/>
          <p:nvPr/>
        </p:nvSpPr>
        <p:spPr bwMode="auto">
          <a:xfrm>
            <a:off x="1730250" y="2778631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5B875-F223-4B3D-85AE-59AFAC3E086F}"/>
              </a:ext>
            </a:extLst>
          </p:cNvPr>
          <p:cNvSpPr txBox="1"/>
          <p:nvPr/>
        </p:nvSpPr>
        <p:spPr>
          <a:xfrm>
            <a:off x="1711904" y="1790183"/>
            <a:ext cx="708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토지매물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B84E4-FEA9-4B53-B3C7-3BBF3D2100E3}"/>
              </a:ext>
            </a:extLst>
          </p:cNvPr>
          <p:cNvSpPr txBox="1"/>
          <p:nvPr/>
        </p:nvSpPr>
        <p:spPr>
          <a:xfrm>
            <a:off x="1710563" y="1983063"/>
            <a:ext cx="9134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토지등록</a:t>
            </a: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05D86986-150B-43E3-9798-D181F64BA541}"/>
              </a:ext>
            </a:extLst>
          </p:cNvPr>
          <p:cNvSpPr>
            <a:spLocks/>
          </p:cNvSpPr>
          <p:nvPr/>
        </p:nvSpPr>
        <p:spPr bwMode="auto">
          <a:xfrm>
            <a:off x="3430431" y="1855123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1E570A-7040-407A-88F4-1D76E4ED701A}"/>
              </a:ext>
            </a:extLst>
          </p:cNvPr>
          <p:cNvSpPr txBox="1"/>
          <p:nvPr/>
        </p:nvSpPr>
        <p:spPr>
          <a:xfrm>
            <a:off x="-749967" y="1328014"/>
            <a:ext cx="259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1-1</a:t>
            </a:r>
            <a:r>
              <a:rPr lang="ko-KR" altLang="en-US" dirty="0">
                <a:solidFill>
                  <a:srgbClr val="C00000"/>
                </a:solidFill>
              </a:rPr>
              <a:t>스크롤 </a:t>
            </a:r>
            <a:r>
              <a:rPr lang="ko-KR" altLang="en-US" dirty="0" err="1">
                <a:solidFill>
                  <a:srgbClr val="C00000"/>
                </a:solidFill>
              </a:rPr>
              <a:t>같은페이지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21B43C5-93EE-4D56-A2EA-171089676E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3564" y="4715494"/>
            <a:ext cx="3435266" cy="13479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F2230D-C917-469B-9612-CD0C4817A89C}"/>
              </a:ext>
            </a:extLst>
          </p:cNvPr>
          <p:cNvSpPr txBox="1"/>
          <p:nvPr/>
        </p:nvSpPr>
        <p:spPr>
          <a:xfrm>
            <a:off x="8667750" y="4041030"/>
            <a:ext cx="23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그래프 노출방식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3C8EB7C-1B09-4EBB-B941-24EEF60AF3F6}"/>
              </a:ext>
            </a:extLst>
          </p:cNvPr>
          <p:cNvCxnSpPr>
            <a:cxnSpLocks/>
          </p:cNvCxnSpPr>
          <p:nvPr/>
        </p:nvCxnSpPr>
        <p:spPr>
          <a:xfrm>
            <a:off x="9820274" y="4406493"/>
            <a:ext cx="0" cy="481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EAA2B69-39E0-429B-B906-801FFEB198BE}"/>
              </a:ext>
            </a:extLst>
          </p:cNvPr>
          <p:cNvCxnSpPr>
            <a:cxnSpLocks/>
          </p:cNvCxnSpPr>
          <p:nvPr/>
        </p:nvCxnSpPr>
        <p:spPr>
          <a:xfrm flipV="1">
            <a:off x="-749967" y="1125784"/>
            <a:ext cx="0" cy="727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2173D41-D1AE-4587-B305-E3BA243D9AAD}"/>
              </a:ext>
            </a:extLst>
          </p:cNvPr>
          <p:cNvSpPr txBox="1"/>
          <p:nvPr/>
        </p:nvSpPr>
        <p:spPr>
          <a:xfrm>
            <a:off x="3417109" y="1922243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57E87C-252A-45F7-B036-2B461C6575C0}"/>
              </a:ext>
            </a:extLst>
          </p:cNvPr>
          <p:cNvSpPr txBox="1"/>
          <p:nvPr/>
        </p:nvSpPr>
        <p:spPr>
          <a:xfrm>
            <a:off x="3010965" y="1351804"/>
            <a:ext cx="2722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□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E8D82-59A0-4346-83E6-95F5C6D2C09C}"/>
              </a:ext>
            </a:extLst>
          </p:cNvPr>
          <p:cNvSpPr txBox="1"/>
          <p:nvPr/>
        </p:nvSpPr>
        <p:spPr>
          <a:xfrm>
            <a:off x="3225666" y="1354910"/>
            <a:ext cx="9794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마스터 추천하기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1D6680-7A67-48A1-BEC1-6C88F4E7341B}"/>
              </a:ext>
            </a:extLst>
          </p:cNvPr>
          <p:cNvSpPr txBox="1"/>
          <p:nvPr/>
        </p:nvSpPr>
        <p:spPr>
          <a:xfrm>
            <a:off x="3742641" y="650669"/>
            <a:ext cx="37129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r>
              <a:rPr lang="ko-KR" altLang="en-US" sz="800" dirty="0">
                <a:solidFill>
                  <a:srgbClr val="C00000"/>
                </a:solidFill>
              </a:rPr>
              <a:t>마스터추천하기 </a:t>
            </a:r>
            <a:r>
              <a:rPr lang="ko-KR" altLang="en-US" sz="800" dirty="0" err="1">
                <a:solidFill>
                  <a:srgbClr val="C00000"/>
                </a:solidFill>
              </a:rPr>
              <a:t>체크시</a:t>
            </a:r>
            <a:r>
              <a:rPr lang="ko-KR" altLang="en-US" sz="800" dirty="0">
                <a:solidFill>
                  <a:srgbClr val="C00000"/>
                </a:solidFill>
              </a:rPr>
              <a:t> 홈화면에 마스터추천목록에 </a:t>
            </a:r>
            <a:r>
              <a:rPr lang="ko-KR" altLang="en-US" sz="800" dirty="0" err="1">
                <a:solidFill>
                  <a:srgbClr val="C00000"/>
                </a:solidFill>
              </a:rPr>
              <a:t>노출과함께</a:t>
            </a:r>
            <a:r>
              <a:rPr lang="ko-KR" altLang="en-US" sz="800" dirty="0">
                <a:solidFill>
                  <a:srgbClr val="C00000"/>
                </a:solidFill>
              </a:rPr>
              <a:t> </a:t>
            </a:r>
            <a:r>
              <a:rPr lang="ko-KR" altLang="en-US" sz="800" dirty="0" err="1">
                <a:solidFill>
                  <a:srgbClr val="C00000"/>
                </a:solidFill>
              </a:rPr>
              <a:t>매물이미지</a:t>
            </a:r>
            <a:r>
              <a:rPr lang="ko-KR" altLang="en-US" sz="800" dirty="0">
                <a:solidFill>
                  <a:srgbClr val="C00000"/>
                </a:solidFill>
              </a:rPr>
              <a:t> 상단에 마스터 추천 표시 </a:t>
            </a:r>
            <a:r>
              <a:rPr lang="en-US" altLang="ko-KR" sz="800" dirty="0">
                <a:solidFill>
                  <a:srgbClr val="C00000"/>
                </a:solidFill>
              </a:rPr>
              <a:t>-</a:t>
            </a:r>
            <a:r>
              <a:rPr lang="ko-KR" altLang="en-US" sz="800" dirty="0">
                <a:solidFill>
                  <a:srgbClr val="C00000"/>
                </a:solidFill>
              </a:rPr>
              <a:t>마스터추천매물로 이동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5B17A2A-6305-41DA-93E8-2C2FCC59048A}"/>
              </a:ext>
            </a:extLst>
          </p:cNvPr>
          <p:cNvCxnSpPr>
            <a:cxnSpLocks/>
          </p:cNvCxnSpPr>
          <p:nvPr/>
        </p:nvCxnSpPr>
        <p:spPr>
          <a:xfrm flipH="1">
            <a:off x="3521700" y="1125784"/>
            <a:ext cx="263039" cy="2652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D6394D-29F5-4E23-8455-5CBCF915F4F4}"/>
              </a:ext>
            </a:extLst>
          </p:cNvPr>
          <p:cNvSpPr txBox="1"/>
          <p:nvPr/>
        </p:nvSpPr>
        <p:spPr>
          <a:xfrm>
            <a:off x="3028657" y="1632069"/>
            <a:ext cx="1247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가치분석</a:t>
            </a:r>
            <a:r>
              <a:rPr lang="en-US" altLang="ko-KR" sz="800" dirty="0"/>
              <a:t>/</a:t>
            </a:r>
            <a:r>
              <a:rPr lang="ko-KR" altLang="en-US" sz="800" dirty="0" err="1"/>
              <a:t>개발축분석</a:t>
            </a:r>
            <a:endParaRPr lang="ko-KR" altLang="en-US" sz="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F7EDC7-6219-4276-96D6-47DAEA431F4A}"/>
              </a:ext>
            </a:extLst>
          </p:cNvPr>
          <p:cNvSpPr txBox="1"/>
          <p:nvPr/>
        </p:nvSpPr>
        <p:spPr>
          <a:xfrm>
            <a:off x="3784739" y="1922243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453C3D-6AC6-4F51-AF46-8E220A65279C}"/>
              </a:ext>
            </a:extLst>
          </p:cNvPr>
          <p:cNvSpPr txBox="1"/>
          <p:nvPr/>
        </p:nvSpPr>
        <p:spPr>
          <a:xfrm>
            <a:off x="4130632" y="191282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7F7D2B-0897-4055-A7ED-7E3F5AF83B19}"/>
              </a:ext>
            </a:extLst>
          </p:cNvPr>
          <p:cNvSpPr txBox="1"/>
          <p:nvPr/>
        </p:nvSpPr>
        <p:spPr>
          <a:xfrm>
            <a:off x="4465745" y="192103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0ACF674-91D1-4935-BECF-9CCA17DA1C9B}"/>
              </a:ext>
            </a:extLst>
          </p:cNvPr>
          <p:cNvSpPr txBox="1"/>
          <p:nvPr/>
        </p:nvSpPr>
        <p:spPr>
          <a:xfrm>
            <a:off x="4775358" y="191282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FBFFEB1-494B-4F2E-B63A-3612C6A0C6FB}"/>
              </a:ext>
            </a:extLst>
          </p:cNvPr>
          <p:cNvSpPr txBox="1"/>
          <p:nvPr/>
        </p:nvSpPr>
        <p:spPr>
          <a:xfrm>
            <a:off x="5143790" y="1930333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9D3259-E8F3-41A6-A45A-AE669D1DB8D3}"/>
              </a:ext>
            </a:extLst>
          </p:cNvPr>
          <p:cNvSpPr txBox="1"/>
          <p:nvPr/>
        </p:nvSpPr>
        <p:spPr>
          <a:xfrm>
            <a:off x="5505349" y="192103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1511254-AF17-4A52-84CC-93884B9F117C}"/>
              </a:ext>
            </a:extLst>
          </p:cNvPr>
          <p:cNvSpPr txBox="1"/>
          <p:nvPr/>
        </p:nvSpPr>
        <p:spPr>
          <a:xfrm>
            <a:off x="5888131" y="192260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4B6EDA5-EBA5-45EA-B228-413176189510}"/>
              </a:ext>
            </a:extLst>
          </p:cNvPr>
          <p:cNvSpPr txBox="1"/>
          <p:nvPr/>
        </p:nvSpPr>
        <p:spPr>
          <a:xfrm>
            <a:off x="6270913" y="192103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11CCD6-4523-4C76-A59A-3500368E2905}"/>
              </a:ext>
            </a:extLst>
          </p:cNvPr>
          <p:cNvSpPr txBox="1"/>
          <p:nvPr/>
        </p:nvSpPr>
        <p:spPr>
          <a:xfrm>
            <a:off x="6655035" y="1930333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7080DD-43D7-4B38-BF52-C3E2376A7C4C}"/>
              </a:ext>
            </a:extLst>
          </p:cNvPr>
          <p:cNvSpPr txBox="1"/>
          <p:nvPr/>
        </p:nvSpPr>
        <p:spPr>
          <a:xfrm>
            <a:off x="3618892" y="193485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61C2BF-4779-4362-8728-41FB84C22C4A}"/>
              </a:ext>
            </a:extLst>
          </p:cNvPr>
          <p:cNvSpPr txBox="1"/>
          <p:nvPr/>
        </p:nvSpPr>
        <p:spPr>
          <a:xfrm>
            <a:off x="3962012" y="193485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BC26A6-A560-49C0-BF7A-176C962DA189}"/>
              </a:ext>
            </a:extLst>
          </p:cNvPr>
          <p:cNvSpPr txBox="1"/>
          <p:nvPr/>
        </p:nvSpPr>
        <p:spPr>
          <a:xfrm>
            <a:off x="4316164" y="193485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BF3E39-4CBD-4EFD-8AF4-4DC35AC72D2D}"/>
              </a:ext>
            </a:extLst>
          </p:cNvPr>
          <p:cNvSpPr txBox="1"/>
          <p:nvPr/>
        </p:nvSpPr>
        <p:spPr>
          <a:xfrm>
            <a:off x="4629991" y="1925739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475B25-8B4F-476B-8A39-F2A857B89B2A}"/>
              </a:ext>
            </a:extLst>
          </p:cNvPr>
          <p:cNvSpPr txBox="1"/>
          <p:nvPr/>
        </p:nvSpPr>
        <p:spPr>
          <a:xfrm>
            <a:off x="4973148" y="194423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A03F2B0-082C-47C9-A285-8547C7ACFA8F}"/>
              </a:ext>
            </a:extLst>
          </p:cNvPr>
          <p:cNvSpPr txBox="1"/>
          <p:nvPr/>
        </p:nvSpPr>
        <p:spPr>
          <a:xfrm>
            <a:off x="5335313" y="193485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55A5E23-B2B2-4C6C-A2EA-4B6F91DF4253}"/>
              </a:ext>
            </a:extLst>
          </p:cNvPr>
          <p:cNvSpPr txBox="1"/>
          <p:nvPr/>
        </p:nvSpPr>
        <p:spPr>
          <a:xfrm>
            <a:off x="5697478" y="193485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B8290-30ED-47E4-BB37-C0E5F4AC12A2}"/>
              </a:ext>
            </a:extLst>
          </p:cNvPr>
          <p:cNvSpPr txBox="1"/>
          <p:nvPr/>
        </p:nvSpPr>
        <p:spPr>
          <a:xfrm>
            <a:off x="6088036" y="193651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6387C3C-67FC-4911-8F1E-7FC2143F3059}"/>
              </a:ext>
            </a:extLst>
          </p:cNvPr>
          <p:cNvSpPr txBox="1"/>
          <p:nvPr/>
        </p:nvSpPr>
        <p:spPr>
          <a:xfrm>
            <a:off x="6467030" y="194423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A3B926E-F2DA-40D6-91C6-3DB55EB57A0C}"/>
              </a:ext>
            </a:extLst>
          </p:cNvPr>
          <p:cNvSpPr txBox="1"/>
          <p:nvPr/>
        </p:nvSpPr>
        <p:spPr>
          <a:xfrm>
            <a:off x="6848973" y="1938073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396269-C42F-4383-A4F5-519785AF1FBD}"/>
              </a:ext>
            </a:extLst>
          </p:cNvPr>
          <p:cNvSpPr txBox="1"/>
          <p:nvPr/>
        </p:nvSpPr>
        <p:spPr>
          <a:xfrm>
            <a:off x="2723276" y="1921034"/>
            <a:ext cx="697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개발가능성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BCEBDAA-C302-42B4-9024-BB78EA4907A8}"/>
              </a:ext>
            </a:extLst>
          </p:cNvPr>
          <p:cNvSpPr txBox="1"/>
          <p:nvPr/>
        </p:nvSpPr>
        <p:spPr>
          <a:xfrm>
            <a:off x="2804662" y="2336909"/>
            <a:ext cx="697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도로유무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A6BD1A2-F2C3-43F1-AA4B-7148D108E8E9}"/>
              </a:ext>
            </a:extLst>
          </p:cNvPr>
          <p:cNvSpPr txBox="1"/>
          <p:nvPr/>
        </p:nvSpPr>
        <p:spPr>
          <a:xfrm>
            <a:off x="2793699" y="2670909"/>
            <a:ext cx="697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경사완만</a:t>
            </a:r>
            <a:endParaRPr lang="ko-KR" altLang="en-US" sz="8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DBDF3C-2FA7-44E8-9BBB-EEA644051959}"/>
              </a:ext>
            </a:extLst>
          </p:cNvPr>
          <p:cNvSpPr txBox="1"/>
          <p:nvPr/>
        </p:nvSpPr>
        <p:spPr>
          <a:xfrm>
            <a:off x="2767013" y="3052706"/>
            <a:ext cx="697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개발호재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C4DEB5-9344-4BB4-83C7-A696733FAF25}"/>
              </a:ext>
            </a:extLst>
          </p:cNvPr>
          <p:cNvSpPr txBox="1"/>
          <p:nvPr/>
        </p:nvSpPr>
        <p:spPr>
          <a:xfrm>
            <a:off x="2707670" y="3421091"/>
            <a:ext cx="697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인구유입률</a:t>
            </a:r>
            <a:endParaRPr lang="ko-KR" altLang="en-US" sz="8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6016F07-621F-4CDB-9B28-93DFE52B9567}"/>
              </a:ext>
            </a:extLst>
          </p:cNvPr>
          <p:cNvSpPr txBox="1"/>
          <p:nvPr/>
        </p:nvSpPr>
        <p:spPr>
          <a:xfrm>
            <a:off x="2659159" y="3736607"/>
            <a:ext cx="697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개발가능성</a:t>
            </a:r>
          </a:p>
        </p:txBody>
      </p:sp>
      <p:sp>
        <p:nvSpPr>
          <p:cNvPr id="118" name="Button">
            <a:extLst>
              <a:ext uri="{FF2B5EF4-FFF2-40B4-BE49-F238E27FC236}">
                <a16:creationId xmlns:a16="http://schemas.microsoft.com/office/drawing/2014/main" id="{BC3EBE6F-2AE1-4230-9505-F449E1F8AEFD}"/>
              </a:ext>
            </a:extLst>
          </p:cNvPr>
          <p:cNvSpPr>
            <a:spLocks/>
          </p:cNvSpPr>
          <p:nvPr/>
        </p:nvSpPr>
        <p:spPr bwMode="auto">
          <a:xfrm>
            <a:off x="3430431" y="2266348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65AD06C-0B13-4233-86F6-4C0A4877094A}"/>
              </a:ext>
            </a:extLst>
          </p:cNvPr>
          <p:cNvSpPr txBox="1"/>
          <p:nvPr/>
        </p:nvSpPr>
        <p:spPr>
          <a:xfrm>
            <a:off x="3417109" y="233346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716D645-CE7D-44DF-98AD-AEF0B6931457}"/>
              </a:ext>
            </a:extLst>
          </p:cNvPr>
          <p:cNvSpPr txBox="1"/>
          <p:nvPr/>
        </p:nvSpPr>
        <p:spPr>
          <a:xfrm>
            <a:off x="3784739" y="233346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3099A1-2DC9-4C1C-9B80-525DC42E49D5}"/>
              </a:ext>
            </a:extLst>
          </p:cNvPr>
          <p:cNvSpPr txBox="1"/>
          <p:nvPr/>
        </p:nvSpPr>
        <p:spPr>
          <a:xfrm>
            <a:off x="4130632" y="2324046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D829043-3AB5-4BB2-9E80-B51AD6C6A31A}"/>
              </a:ext>
            </a:extLst>
          </p:cNvPr>
          <p:cNvSpPr txBox="1"/>
          <p:nvPr/>
        </p:nvSpPr>
        <p:spPr>
          <a:xfrm>
            <a:off x="4465745" y="233225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6B4552F-80BE-4F48-A342-842EDE30F7E8}"/>
              </a:ext>
            </a:extLst>
          </p:cNvPr>
          <p:cNvSpPr txBox="1"/>
          <p:nvPr/>
        </p:nvSpPr>
        <p:spPr>
          <a:xfrm>
            <a:off x="4775358" y="2324046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77C7C8A-F02C-4AFF-8F3D-559D767233C6}"/>
              </a:ext>
            </a:extLst>
          </p:cNvPr>
          <p:cNvSpPr txBox="1"/>
          <p:nvPr/>
        </p:nvSpPr>
        <p:spPr>
          <a:xfrm>
            <a:off x="5143790" y="234155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AC007BE-9CC1-424A-A8AC-A050B5CDF55E}"/>
              </a:ext>
            </a:extLst>
          </p:cNvPr>
          <p:cNvSpPr txBox="1"/>
          <p:nvPr/>
        </p:nvSpPr>
        <p:spPr>
          <a:xfrm>
            <a:off x="5505349" y="233225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B20BBEF-B137-46C6-9749-E48C33ED82A5}"/>
              </a:ext>
            </a:extLst>
          </p:cNvPr>
          <p:cNvSpPr txBox="1"/>
          <p:nvPr/>
        </p:nvSpPr>
        <p:spPr>
          <a:xfrm>
            <a:off x="5888131" y="2333826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2C02604-7D54-46A5-BDB2-133070CF6A34}"/>
              </a:ext>
            </a:extLst>
          </p:cNvPr>
          <p:cNvSpPr txBox="1"/>
          <p:nvPr/>
        </p:nvSpPr>
        <p:spPr>
          <a:xfrm>
            <a:off x="6270913" y="233225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83E80F8-9F90-4BB1-898D-DF7242036669}"/>
              </a:ext>
            </a:extLst>
          </p:cNvPr>
          <p:cNvSpPr txBox="1"/>
          <p:nvPr/>
        </p:nvSpPr>
        <p:spPr>
          <a:xfrm>
            <a:off x="6655035" y="234155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8DFB6E0-E221-4B46-B86E-7B8E4C99A37A}"/>
              </a:ext>
            </a:extLst>
          </p:cNvPr>
          <p:cNvSpPr txBox="1"/>
          <p:nvPr/>
        </p:nvSpPr>
        <p:spPr>
          <a:xfrm>
            <a:off x="3618892" y="234608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585B689-5BC4-49C1-968E-131106EF56D6}"/>
              </a:ext>
            </a:extLst>
          </p:cNvPr>
          <p:cNvSpPr txBox="1"/>
          <p:nvPr/>
        </p:nvSpPr>
        <p:spPr>
          <a:xfrm>
            <a:off x="3962012" y="234608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B770176-CEB1-4351-B6AE-BD70F7B420C4}"/>
              </a:ext>
            </a:extLst>
          </p:cNvPr>
          <p:cNvSpPr txBox="1"/>
          <p:nvPr/>
        </p:nvSpPr>
        <p:spPr>
          <a:xfrm>
            <a:off x="4316164" y="234608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B07DD13-F136-497E-869D-BBD1ECF42576}"/>
              </a:ext>
            </a:extLst>
          </p:cNvPr>
          <p:cNvSpPr txBox="1"/>
          <p:nvPr/>
        </p:nvSpPr>
        <p:spPr>
          <a:xfrm>
            <a:off x="4629991" y="233696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FA8D45-5D29-4AC8-8919-E873C16B56FD}"/>
              </a:ext>
            </a:extLst>
          </p:cNvPr>
          <p:cNvSpPr txBox="1"/>
          <p:nvPr/>
        </p:nvSpPr>
        <p:spPr>
          <a:xfrm>
            <a:off x="4973148" y="2355455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B54D609-C9F9-4137-8622-DD56BC89625D}"/>
              </a:ext>
            </a:extLst>
          </p:cNvPr>
          <p:cNvSpPr txBox="1"/>
          <p:nvPr/>
        </p:nvSpPr>
        <p:spPr>
          <a:xfrm>
            <a:off x="5335313" y="234608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4C4C5CD-7593-4D69-BCB0-30279FA591C5}"/>
              </a:ext>
            </a:extLst>
          </p:cNvPr>
          <p:cNvSpPr txBox="1"/>
          <p:nvPr/>
        </p:nvSpPr>
        <p:spPr>
          <a:xfrm>
            <a:off x="5697478" y="234608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6532FEC-4E9E-42CB-BB6E-1DCF9AC066D1}"/>
              </a:ext>
            </a:extLst>
          </p:cNvPr>
          <p:cNvSpPr txBox="1"/>
          <p:nvPr/>
        </p:nvSpPr>
        <p:spPr>
          <a:xfrm>
            <a:off x="6088036" y="2347742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63CCC4-A7A1-4D87-8FF5-C23BA087C44C}"/>
              </a:ext>
            </a:extLst>
          </p:cNvPr>
          <p:cNvSpPr txBox="1"/>
          <p:nvPr/>
        </p:nvSpPr>
        <p:spPr>
          <a:xfrm>
            <a:off x="6467030" y="2355455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6BCE5E3-3F4A-40D7-A0F3-63765BC82254}"/>
              </a:ext>
            </a:extLst>
          </p:cNvPr>
          <p:cNvSpPr txBox="1"/>
          <p:nvPr/>
        </p:nvSpPr>
        <p:spPr>
          <a:xfrm>
            <a:off x="6848973" y="2349298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39" name="Button">
            <a:extLst>
              <a:ext uri="{FF2B5EF4-FFF2-40B4-BE49-F238E27FC236}">
                <a16:creationId xmlns:a16="http://schemas.microsoft.com/office/drawing/2014/main" id="{0541992C-16FC-467D-97B4-674CB0B3DA26}"/>
              </a:ext>
            </a:extLst>
          </p:cNvPr>
          <p:cNvSpPr>
            <a:spLocks/>
          </p:cNvSpPr>
          <p:nvPr/>
        </p:nvSpPr>
        <p:spPr bwMode="auto">
          <a:xfrm>
            <a:off x="3430431" y="2645853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2A613E3-9DD5-49C2-975A-3D3C1F277457}"/>
              </a:ext>
            </a:extLst>
          </p:cNvPr>
          <p:cNvSpPr txBox="1"/>
          <p:nvPr/>
        </p:nvSpPr>
        <p:spPr>
          <a:xfrm>
            <a:off x="3417109" y="2712973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570D0D5-6D83-419D-A65A-E93A3A0B753E}"/>
              </a:ext>
            </a:extLst>
          </p:cNvPr>
          <p:cNvSpPr txBox="1"/>
          <p:nvPr/>
        </p:nvSpPr>
        <p:spPr>
          <a:xfrm>
            <a:off x="3784739" y="2712973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ECC5504-C8AE-4550-9E85-2458DD868043}"/>
              </a:ext>
            </a:extLst>
          </p:cNvPr>
          <p:cNvSpPr txBox="1"/>
          <p:nvPr/>
        </p:nvSpPr>
        <p:spPr>
          <a:xfrm>
            <a:off x="4130632" y="270355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082E2AF-2BCC-4C36-91E0-91184D77293B}"/>
              </a:ext>
            </a:extLst>
          </p:cNvPr>
          <p:cNvSpPr txBox="1"/>
          <p:nvPr/>
        </p:nvSpPr>
        <p:spPr>
          <a:xfrm>
            <a:off x="4465745" y="271176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6EEF97-8285-44DD-B7CD-FEC1D6180138}"/>
              </a:ext>
            </a:extLst>
          </p:cNvPr>
          <p:cNvSpPr txBox="1"/>
          <p:nvPr/>
        </p:nvSpPr>
        <p:spPr>
          <a:xfrm>
            <a:off x="4775358" y="270355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5660681-D396-4C2A-A2B8-B9507FE0443C}"/>
              </a:ext>
            </a:extLst>
          </p:cNvPr>
          <p:cNvSpPr txBox="1"/>
          <p:nvPr/>
        </p:nvSpPr>
        <p:spPr>
          <a:xfrm>
            <a:off x="5143790" y="2721063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DBA9964-E592-48C5-997D-7FE125ADEEDB}"/>
              </a:ext>
            </a:extLst>
          </p:cNvPr>
          <p:cNvSpPr txBox="1"/>
          <p:nvPr/>
        </p:nvSpPr>
        <p:spPr>
          <a:xfrm>
            <a:off x="5505349" y="271176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087A2A4-D080-4D30-960F-A8395AB0AE4D}"/>
              </a:ext>
            </a:extLst>
          </p:cNvPr>
          <p:cNvSpPr txBox="1"/>
          <p:nvPr/>
        </p:nvSpPr>
        <p:spPr>
          <a:xfrm>
            <a:off x="5888131" y="271333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43577FE-05C4-4F89-B3CE-83913D10A3A4}"/>
              </a:ext>
            </a:extLst>
          </p:cNvPr>
          <p:cNvSpPr txBox="1"/>
          <p:nvPr/>
        </p:nvSpPr>
        <p:spPr>
          <a:xfrm>
            <a:off x="6270913" y="271176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8D09AC5-E29B-43C2-8B6E-4B0F08D5F84E}"/>
              </a:ext>
            </a:extLst>
          </p:cNvPr>
          <p:cNvSpPr txBox="1"/>
          <p:nvPr/>
        </p:nvSpPr>
        <p:spPr>
          <a:xfrm>
            <a:off x="6655035" y="2721063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3A4D593-8743-4CEE-BCDD-47EA40051C71}"/>
              </a:ext>
            </a:extLst>
          </p:cNvPr>
          <p:cNvSpPr txBox="1"/>
          <p:nvPr/>
        </p:nvSpPr>
        <p:spPr>
          <a:xfrm>
            <a:off x="3618892" y="272558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9E8AC0-6522-49D8-81E2-90C70A978B64}"/>
              </a:ext>
            </a:extLst>
          </p:cNvPr>
          <p:cNvSpPr txBox="1"/>
          <p:nvPr/>
        </p:nvSpPr>
        <p:spPr>
          <a:xfrm>
            <a:off x="3962012" y="272558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B2B7B87-21F1-46F1-90BB-5B882AF24A6D}"/>
              </a:ext>
            </a:extLst>
          </p:cNvPr>
          <p:cNvSpPr txBox="1"/>
          <p:nvPr/>
        </p:nvSpPr>
        <p:spPr>
          <a:xfrm>
            <a:off x="4316164" y="272558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63CEEC7-06D7-4819-B8FC-75FDBA05AE93}"/>
              </a:ext>
            </a:extLst>
          </p:cNvPr>
          <p:cNvSpPr txBox="1"/>
          <p:nvPr/>
        </p:nvSpPr>
        <p:spPr>
          <a:xfrm>
            <a:off x="4629991" y="2716469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17657D1-5F0E-4297-93E8-D5346856DA89}"/>
              </a:ext>
            </a:extLst>
          </p:cNvPr>
          <p:cNvSpPr txBox="1"/>
          <p:nvPr/>
        </p:nvSpPr>
        <p:spPr>
          <a:xfrm>
            <a:off x="4973148" y="273496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DBE8BB5-330C-4064-AAB1-05AB83892182}"/>
              </a:ext>
            </a:extLst>
          </p:cNvPr>
          <p:cNvSpPr txBox="1"/>
          <p:nvPr/>
        </p:nvSpPr>
        <p:spPr>
          <a:xfrm>
            <a:off x="5335313" y="272558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4EF5FAA-05B6-4D84-81FB-4E1CBE9BD9F9}"/>
              </a:ext>
            </a:extLst>
          </p:cNvPr>
          <p:cNvSpPr txBox="1"/>
          <p:nvPr/>
        </p:nvSpPr>
        <p:spPr>
          <a:xfrm>
            <a:off x="5697478" y="272558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BF55A15-3C95-483E-88A0-D63668CF0951}"/>
              </a:ext>
            </a:extLst>
          </p:cNvPr>
          <p:cNvSpPr txBox="1"/>
          <p:nvPr/>
        </p:nvSpPr>
        <p:spPr>
          <a:xfrm>
            <a:off x="6088036" y="272724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D66CF3B-167E-42EC-8871-BADA256268EF}"/>
              </a:ext>
            </a:extLst>
          </p:cNvPr>
          <p:cNvSpPr txBox="1"/>
          <p:nvPr/>
        </p:nvSpPr>
        <p:spPr>
          <a:xfrm>
            <a:off x="6467030" y="273496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96A24BC-F77E-4D4A-9609-06C59991C01E}"/>
              </a:ext>
            </a:extLst>
          </p:cNvPr>
          <p:cNvSpPr txBox="1"/>
          <p:nvPr/>
        </p:nvSpPr>
        <p:spPr>
          <a:xfrm>
            <a:off x="6848973" y="2728803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61" name="Button">
            <a:extLst>
              <a:ext uri="{FF2B5EF4-FFF2-40B4-BE49-F238E27FC236}">
                <a16:creationId xmlns:a16="http://schemas.microsoft.com/office/drawing/2014/main" id="{5F4D5FCB-7EA4-4F5B-84A5-AAE27E5C3B32}"/>
              </a:ext>
            </a:extLst>
          </p:cNvPr>
          <p:cNvSpPr>
            <a:spLocks/>
          </p:cNvSpPr>
          <p:nvPr/>
        </p:nvSpPr>
        <p:spPr bwMode="auto">
          <a:xfrm>
            <a:off x="3430431" y="3028157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212FA2-1BFB-448C-933B-17C5E2682069}"/>
              </a:ext>
            </a:extLst>
          </p:cNvPr>
          <p:cNvSpPr txBox="1"/>
          <p:nvPr/>
        </p:nvSpPr>
        <p:spPr>
          <a:xfrm>
            <a:off x="3417109" y="3095277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F15284E-EB2C-4C24-B2C9-E77E18A1CF8C}"/>
              </a:ext>
            </a:extLst>
          </p:cNvPr>
          <p:cNvSpPr txBox="1"/>
          <p:nvPr/>
        </p:nvSpPr>
        <p:spPr>
          <a:xfrm>
            <a:off x="3784739" y="3095277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E0C13B-93ED-492E-A078-3CD1A7AC2D7D}"/>
              </a:ext>
            </a:extLst>
          </p:cNvPr>
          <p:cNvSpPr txBox="1"/>
          <p:nvPr/>
        </p:nvSpPr>
        <p:spPr>
          <a:xfrm>
            <a:off x="4130632" y="308585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2960442-C2D2-42F5-A1F8-5006B06A434A}"/>
              </a:ext>
            </a:extLst>
          </p:cNvPr>
          <p:cNvSpPr txBox="1"/>
          <p:nvPr/>
        </p:nvSpPr>
        <p:spPr>
          <a:xfrm>
            <a:off x="4465745" y="309406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0E52167-BDF3-45E7-B299-D36B3EA0E8C0}"/>
              </a:ext>
            </a:extLst>
          </p:cNvPr>
          <p:cNvSpPr txBox="1"/>
          <p:nvPr/>
        </p:nvSpPr>
        <p:spPr>
          <a:xfrm>
            <a:off x="4775358" y="308585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B0EF3A0-20D0-4F21-9C13-6CA8D9A53BAC}"/>
              </a:ext>
            </a:extLst>
          </p:cNvPr>
          <p:cNvSpPr txBox="1"/>
          <p:nvPr/>
        </p:nvSpPr>
        <p:spPr>
          <a:xfrm>
            <a:off x="5143790" y="3103367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D2A5FB0-7905-4799-A013-B798AA14CD56}"/>
              </a:ext>
            </a:extLst>
          </p:cNvPr>
          <p:cNvSpPr txBox="1"/>
          <p:nvPr/>
        </p:nvSpPr>
        <p:spPr>
          <a:xfrm>
            <a:off x="5505349" y="309406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120C83-ED4B-4554-A2BC-5A523BA93589}"/>
              </a:ext>
            </a:extLst>
          </p:cNvPr>
          <p:cNvSpPr txBox="1"/>
          <p:nvPr/>
        </p:nvSpPr>
        <p:spPr>
          <a:xfrm>
            <a:off x="5888131" y="309563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B735FC5-A5F1-4631-AF17-1AD2462FBD88}"/>
              </a:ext>
            </a:extLst>
          </p:cNvPr>
          <p:cNvSpPr txBox="1"/>
          <p:nvPr/>
        </p:nvSpPr>
        <p:spPr>
          <a:xfrm>
            <a:off x="6270913" y="309406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AB03739-AB0F-4E6D-93DF-9C0530D14C6F}"/>
              </a:ext>
            </a:extLst>
          </p:cNvPr>
          <p:cNvSpPr txBox="1"/>
          <p:nvPr/>
        </p:nvSpPr>
        <p:spPr>
          <a:xfrm>
            <a:off x="6655035" y="3103367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01E35F1-1C3A-4A97-9069-944F892E7122}"/>
              </a:ext>
            </a:extLst>
          </p:cNvPr>
          <p:cNvSpPr txBox="1"/>
          <p:nvPr/>
        </p:nvSpPr>
        <p:spPr>
          <a:xfrm>
            <a:off x="3618892" y="310789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A5A087D-24A5-4190-89B2-CAE2D459CE6A}"/>
              </a:ext>
            </a:extLst>
          </p:cNvPr>
          <p:cNvSpPr txBox="1"/>
          <p:nvPr/>
        </p:nvSpPr>
        <p:spPr>
          <a:xfrm>
            <a:off x="3962012" y="310789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FF01C8F-F95D-40E1-8EA1-F759090CA528}"/>
              </a:ext>
            </a:extLst>
          </p:cNvPr>
          <p:cNvSpPr txBox="1"/>
          <p:nvPr/>
        </p:nvSpPr>
        <p:spPr>
          <a:xfrm>
            <a:off x="4316164" y="310789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2367CA0-0302-4A06-96F6-35FAD3DB43D1}"/>
              </a:ext>
            </a:extLst>
          </p:cNvPr>
          <p:cNvSpPr txBox="1"/>
          <p:nvPr/>
        </p:nvSpPr>
        <p:spPr>
          <a:xfrm>
            <a:off x="4629991" y="3098773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B86AABD-0B39-451B-99C8-22EC59158C4C}"/>
              </a:ext>
            </a:extLst>
          </p:cNvPr>
          <p:cNvSpPr txBox="1"/>
          <p:nvPr/>
        </p:nvSpPr>
        <p:spPr>
          <a:xfrm>
            <a:off x="4973148" y="311726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FE19E62-19C3-4E61-BFC0-39E81B35682C}"/>
              </a:ext>
            </a:extLst>
          </p:cNvPr>
          <p:cNvSpPr txBox="1"/>
          <p:nvPr/>
        </p:nvSpPr>
        <p:spPr>
          <a:xfrm>
            <a:off x="5335313" y="310789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8F15A36-F3B0-4EFE-8B92-D405176BE431}"/>
              </a:ext>
            </a:extLst>
          </p:cNvPr>
          <p:cNvSpPr txBox="1"/>
          <p:nvPr/>
        </p:nvSpPr>
        <p:spPr>
          <a:xfrm>
            <a:off x="5697478" y="310789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6E2D5F5-DC8B-4C43-B57F-68704231EAFB}"/>
              </a:ext>
            </a:extLst>
          </p:cNvPr>
          <p:cNvSpPr txBox="1"/>
          <p:nvPr/>
        </p:nvSpPr>
        <p:spPr>
          <a:xfrm>
            <a:off x="6088036" y="310955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6648F85-C0DB-4441-97FE-E575B0452BBD}"/>
              </a:ext>
            </a:extLst>
          </p:cNvPr>
          <p:cNvSpPr txBox="1"/>
          <p:nvPr/>
        </p:nvSpPr>
        <p:spPr>
          <a:xfrm>
            <a:off x="6467030" y="311726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883C5F9-8260-4E43-BB58-A85F1E11BCF2}"/>
              </a:ext>
            </a:extLst>
          </p:cNvPr>
          <p:cNvSpPr txBox="1"/>
          <p:nvPr/>
        </p:nvSpPr>
        <p:spPr>
          <a:xfrm>
            <a:off x="6848973" y="3111107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82" name="Button">
            <a:extLst>
              <a:ext uri="{FF2B5EF4-FFF2-40B4-BE49-F238E27FC236}">
                <a16:creationId xmlns:a16="http://schemas.microsoft.com/office/drawing/2014/main" id="{2918C21C-B870-4E74-A30A-8ABE0405E23B}"/>
              </a:ext>
            </a:extLst>
          </p:cNvPr>
          <p:cNvSpPr>
            <a:spLocks/>
          </p:cNvSpPr>
          <p:nvPr/>
        </p:nvSpPr>
        <p:spPr bwMode="auto">
          <a:xfrm>
            <a:off x="3423037" y="3390371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903A44A-5EB9-4242-8A07-33185AE93BE7}"/>
              </a:ext>
            </a:extLst>
          </p:cNvPr>
          <p:cNvSpPr txBox="1"/>
          <p:nvPr/>
        </p:nvSpPr>
        <p:spPr>
          <a:xfrm>
            <a:off x="3409715" y="345749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DE1BCD9-01DE-4EED-95CA-9DEC3EA9E8AA}"/>
              </a:ext>
            </a:extLst>
          </p:cNvPr>
          <p:cNvSpPr txBox="1"/>
          <p:nvPr/>
        </p:nvSpPr>
        <p:spPr>
          <a:xfrm>
            <a:off x="3777345" y="345749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35A7D83-D21B-44B8-866B-9126A77591F1}"/>
              </a:ext>
            </a:extLst>
          </p:cNvPr>
          <p:cNvSpPr txBox="1"/>
          <p:nvPr/>
        </p:nvSpPr>
        <p:spPr>
          <a:xfrm>
            <a:off x="4123238" y="344806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136486D-5416-4536-9C44-C9C96CBE915C}"/>
              </a:ext>
            </a:extLst>
          </p:cNvPr>
          <p:cNvSpPr txBox="1"/>
          <p:nvPr/>
        </p:nvSpPr>
        <p:spPr>
          <a:xfrm>
            <a:off x="4458351" y="345628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603644B-46F4-48DD-8C8B-8CFDDE5010C1}"/>
              </a:ext>
            </a:extLst>
          </p:cNvPr>
          <p:cNvSpPr txBox="1"/>
          <p:nvPr/>
        </p:nvSpPr>
        <p:spPr>
          <a:xfrm>
            <a:off x="4767964" y="344806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6D7D0A0-D177-4FC4-B051-97B412DFE06E}"/>
              </a:ext>
            </a:extLst>
          </p:cNvPr>
          <p:cNvSpPr txBox="1"/>
          <p:nvPr/>
        </p:nvSpPr>
        <p:spPr>
          <a:xfrm>
            <a:off x="5136396" y="346558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8A40B1D-D2FA-44C9-B594-75CAC8E5B655}"/>
              </a:ext>
            </a:extLst>
          </p:cNvPr>
          <p:cNvSpPr txBox="1"/>
          <p:nvPr/>
        </p:nvSpPr>
        <p:spPr>
          <a:xfrm>
            <a:off x="5497955" y="345628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667B158-0996-4B56-BE0F-86D846DE505C}"/>
              </a:ext>
            </a:extLst>
          </p:cNvPr>
          <p:cNvSpPr txBox="1"/>
          <p:nvPr/>
        </p:nvSpPr>
        <p:spPr>
          <a:xfrm>
            <a:off x="5880737" y="345784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9A3139B-0838-4838-AB35-83937F145451}"/>
              </a:ext>
            </a:extLst>
          </p:cNvPr>
          <p:cNvSpPr txBox="1"/>
          <p:nvPr/>
        </p:nvSpPr>
        <p:spPr>
          <a:xfrm>
            <a:off x="6263519" y="345628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130AE5C-0020-4DD9-881D-8A2153D766CE}"/>
              </a:ext>
            </a:extLst>
          </p:cNvPr>
          <p:cNvSpPr txBox="1"/>
          <p:nvPr/>
        </p:nvSpPr>
        <p:spPr>
          <a:xfrm>
            <a:off x="6647641" y="346558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4F7FBF9-2371-4199-B2C6-A75666EC5F79}"/>
              </a:ext>
            </a:extLst>
          </p:cNvPr>
          <p:cNvSpPr txBox="1"/>
          <p:nvPr/>
        </p:nvSpPr>
        <p:spPr>
          <a:xfrm>
            <a:off x="3611498" y="347010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78020A2-7325-46DD-8910-741E002281AA}"/>
              </a:ext>
            </a:extLst>
          </p:cNvPr>
          <p:cNvSpPr txBox="1"/>
          <p:nvPr/>
        </p:nvSpPr>
        <p:spPr>
          <a:xfrm>
            <a:off x="3954618" y="347010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D2E3ADA-947D-41BD-824F-6331992FB20F}"/>
              </a:ext>
            </a:extLst>
          </p:cNvPr>
          <p:cNvSpPr txBox="1"/>
          <p:nvPr/>
        </p:nvSpPr>
        <p:spPr>
          <a:xfrm>
            <a:off x="4308770" y="347010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2EC57F0-3E8D-4CE8-BD9A-1E13A5BFFDE8}"/>
              </a:ext>
            </a:extLst>
          </p:cNvPr>
          <p:cNvSpPr txBox="1"/>
          <p:nvPr/>
        </p:nvSpPr>
        <p:spPr>
          <a:xfrm>
            <a:off x="4622597" y="346098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F7F9529-6EE1-4413-8610-833432BCD8D8}"/>
              </a:ext>
            </a:extLst>
          </p:cNvPr>
          <p:cNvSpPr txBox="1"/>
          <p:nvPr/>
        </p:nvSpPr>
        <p:spPr>
          <a:xfrm>
            <a:off x="4965754" y="3479478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885C741-92D7-4B5A-ABC2-404C08A38094}"/>
              </a:ext>
            </a:extLst>
          </p:cNvPr>
          <p:cNvSpPr txBox="1"/>
          <p:nvPr/>
        </p:nvSpPr>
        <p:spPr>
          <a:xfrm>
            <a:off x="5327919" y="347010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730FDF7-5F5E-40E5-AAB0-9087B8A9F5CB}"/>
              </a:ext>
            </a:extLst>
          </p:cNvPr>
          <p:cNvSpPr txBox="1"/>
          <p:nvPr/>
        </p:nvSpPr>
        <p:spPr>
          <a:xfrm>
            <a:off x="5690084" y="347010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81E0EB9-7B75-4D4B-8C6C-D133160AC316}"/>
              </a:ext>
            </a:extLst>
          </p:cNvPr>
          <p:cNvSpPr txBox="1"/>
          <p:nvPr/>
        </p:nvSpPr>
        <p:spPr>
          <a:xfrm>
            <a:off x="6080642" y="3471765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FA1886E-7C6C-45B4-9F3E-39BD4F4E2589}"/>
              </a:ext>
            </a:extLst>
          </p:cNvPr>
          <p:cNvSpPr txBox="1"/>
          <p:nvPr/>
        </p:nvSpPr>
        <p:spPr>
          <a:xfrm>
            <a:off x="6459636" y="3479478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F52ECCE-4AFA-4247-97D4-3EEAD9158970}"/>
              </a:ext>
            </a:extLst>
          </p:cNvPr>
          <p:cNvSpPr txBox="1"/>
          <p:nvPr/>
        </p:nvSpPr>
        <p:spPr>
          <a:xfrm>
            <a:off x="6841579" y="3473321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04" name="Button">
            <a:extLst>
              <a:ext uri="{FF2B5EF4-FFF2-40B4-BE49-F238E27FC236}">
                <a16:creationId xmlns:a16="http://schemas.microsoft.com/office/drawing/2014/main" id="{89C5E98D-F617-48B1-A5B6-5D18CE453252}"/>
              </a:ext>
            </a:extLst>
          </p:cNvPr>
          <p:cNvSpPr>
            <a:spLocks/>
          </p:cNvSpPr>
          <p:nvPr/>
        </p:nvSpPr>
        <p:spPr bwMode="auto">
          <a:xfrm>
            <a:off x="3407747" y="3743388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C148B29-F55B-4190-A888-4C99F85AF3A4}"/>
              </a:ext>
            </a:extLst>
          </p:cNvPr>
          <p:cNvSpPr txBox="1"/>
          <p:nvPr/>
        </p:nvSpPr>
        <p:spPr>
          <a:xfrm>
            <a:off x="3394425" y="381050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E367B27-641F-4CD0-84AF-9410143E56AF}"/>
              </a:ext>
            </a:extLst>
          </p:cNvPr>
          <p:cNvSpPr txBox="1"/>
          <p:nvPr/>
        </p:nvSpPr>
        <p:spPr>
          <a:xfrm>
            <a:off x="3762055" y="381050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E04148D-3B47-42EA-8179-5E98CB51848A}"/>
              </a:ext>
            </a:extLst>
          </p:cNvPr>
          <p:cNvSpPr txBox="1"/>
          <p:nvPr/>
        </p:nvSpPr>
        <p:spPr>
          <a:xfrm>
            <a:off x="4107948" y="3801086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F61EB34-788D-4709-B977-A18B008B882F}"/>
              </a:ext>
            </a:extLst>
          </p:cNvPr>
          <p:cNvSpPr txBox="1"/>
          <p:nvPr/>
        </p:nvSpPr>
        <p:spPr>
          <a:xfrm>
            <a:off x="4443061" y="380929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E554F8E-7ADD-462B-89D6-EA370C3349EC}"/>
              </a:ext>
            </a:extLst>
          </p:cNvPr>
          <p:cNvSpPr txBox="1"/>
          <p:nvPr/>
        </p:nvSpPr>
        <p:spPr>
          <a:xfrm>
            <a:off x="4752674" y="3801086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AB45E70-30AA-498B-AF28-91CC269E49E5}"/>
              </a:ext>
            </a:extLst>
          </p:cNvPr>
          <p:cNvSpPr txBox="1"/>
          <p:nvPr/>
        </p:nvSpPr>
        <p:spPr>
          <a:xfrm>
            <a:off x="5121106" y="381859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BC7F168-C139-4444-B46B-F0D916F2723B}"/>
              </a:ext>
            </a:extLst>
          </p:cNvPr>
          <p:cNvSpPr txBox="1"/>
          <p:nvPr/>
        </p:nvSpPr>
        <p:spPr>
          <a:xfrm>
            <a:off x="5482665" y="380929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F9F07D5-3540-41D8-B0EF-19CC5B8705D5}"/>
              </a:ext>
            </a:extLst>
          </p:cNvPr>
          <p:cNvSpPr txBox="1"/>
          <p:nvPr/>
        </p:nvSpPr>
        <p:spPr>
          <a:xfrm>
            <a:off x="5865447" y="3810866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F196537-9DD6-4415-B028-E45D7906A7BF}"/>
              </a:ext>
            </a:extLst>
          </p:cNvPr>
          <p:cNvSpPr txBox="1"/>
          <p:nvPr/>
        </p:nvSpPr>
        <p:spPr>
          <a:xfrm>
            <a:off x="6248229" y="380929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5411272-8D73-407A-B3DD-FC459020C6B4}"/>
              </a:ext>
            </a:extLst>
          </p:cNvPr>
          <p:cNvSpPr txBox="1"/>
          <p:nvPr/>
        </p:nvSpPr>
        <p:spPr>
          <a:xfrm>
            <a:off x="6632351" y="381859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FCA461A-3C3C-4D99-8241-875DF738EC14}"/>
              </a:ext>
            </a:extLst>
          </p:cNvPr>
          <p:cNvSpPr txBox="1"/>
          <p:nvPr/>
        </p:nvSpPr>
        <p:spPr>
          <a:xfrm>
            <a:off x="3596208" y="382312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CBEF555-E13F-4410-A777-301B59C9E0AC}"/>
              </a:ext>
            </a:extLst>
          </p:cNvPr>
          <p:cNvSpPr txBox="1"/>
          <p:nvPr/>
        </p:nvSpPr>
        <p:spPr>
          <a:xfrm>
            <a:off x="3939328" y="382312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E9F71E7-175D-465F-8501-2A5DCFAD843D}"/>
              </a:ext>
            </a:extLst>
          </p:cNvPr>
          <p:cNvSpPr txBox="1"/>
          <p:nvPr/>
        </p:nvSpPr>
        <p:spPr>
          <a:xfrm>
            <a:off x="4293480" y="382312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98C99A1-BD72-412F-B5BC-023C888B3D26}"/>
              </a:ext>
            </a:extLst>
          </p:cNvPr>
          <p:cNvSpPr txBox="1"/>
          <p:nvPr/>
        </p:nvSpPr>
        <p:spPr>
          <a:xfrm>
            <a:off x="4607307" y="381400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D4519F1-2DB9-488E-9B4D-39053C3C999E}"/>
              </a:ext>
            </a:extLst>
          </p:cNvPr>
          <p:cNvSpPr txBox="1"/>
          <p:nvPr/>
        </p:nvSpPr>
        <p:spPr>
          <a:xfrm>
            <a:off x="4950464" y="3832495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B406CBF-49CA-4404-9B31-F7EC5E2C5508}"/>
              </a:ext>
            </a:extLst>
          </p:cNvPr>
          <p:cNvSpPr txBox="1"/>
          <p:nvPr/>
        </p:nvSpPr>
        <p:spPr>
          <a:xfrm>
            <a:off x="5312629" y="382312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565141A-563B-4CE5-897C-C39759EEE5CD}"/>
              </a:ext>
            </a:extLst>
          </p:cNvPr>
          <p:cNvSpPr txBox="1"/>
          <p:nvPr/>
        </p:nvSpPr>
        <p:spPr>
          <a:xfrm>
            <a:off x="5674794" y="382312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E3D09D8-C9E3-4365-9324-507A5B69A569}"/>
              </a:ext>
            </a:extLst>
          </p:cNvPr>
          <p:cNvSpPr txBox="1"/>
          <p:nvPr/>
        </p:nvSpPr>
        <p:spPr>
          <a:xfrm>
            <a:off x="6065352" y="3824782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4676FB9-AC20-4215-831C-4E7A1E515852}"/>
              </a:ext>
            </a:extLst>
          </p:cNvPr>
          <p:cNvSpPr txBox="1"/>
          <p:nvPr/>
        </p:nvSpPr>
        <p:spPr>
          <a:xfrm>
            <a:off x="6444346" y="3832495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B1EB122-7FDD-4030-9669-C2C79FDE85A2}"/>
              </a:ext>
            </a:extLst>
          </p:cNvPr>
          <p:cNvSpPr txBox="1"/>
          <p:nvPr/>
        </p:nvSpPr>
        <p:spPr>
          <a:xfrm>
            <a:off x="6826289" y="3826338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25" name="Button">
            <a:extLst>
              <a:ext uri="{FF2B5EF4-FFF2-40B4-BE49-F238E27FC236}">
                <a16:creationId xmlns:a16="http://schemas.microsoft.com/office/drawing/2014/main" id="{5C9F3247-6FB8-438D-92F1-E4A773294EE2}"/>
              </a:ext>
            </a:extLst>
          </p:cNvPr>
          <p:cNvSpPr>
            <a:spLocks/>
          </p:cNvSpPr>
          <p:nvPr/>
        </p:nvSpPr>
        <p:spPr bwMode="auto">
          <a:xfrm>
            <a:off x="3430431" y="4350861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907E042-BEE7-491F-8E0E-C7374782B202}"/>
              </a:ext>
            </a:extLst>
          </p:cNvPr>
          <p:cNvSpPr txBox="1"/>
          <p:nvPr/>
        </p:nvSpPr>
        <p:spPr>
          <a:xfrm>
            <a:off x="3417109" y="441798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1497FE9-AEEE-4761-B9A1-47745853B7DF}"/>
              </a:ext>
            </a:extLst>
          </p:cNvPr>
          <p:cNvSpPr txBox="1"/>
          <p:nvPr/>
        </p:nvSpPr>
        <p:spPr>
          <a:xfrm>
            <a:off x="3784739" y="441798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5166FA2-5CFB-4574-9FEC-2C8E64ADA3DC}"/>
              </a:ext>
            </a:extLst>
          </p:cNvPr>
          <p:cNvSpPr txBox="1"/>
          <p:nvPr/>
        </p:nvSpPr>
        <p:spPr>
          <a:xfrm>
            <a:off x="4130632" y="440855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FFAEDC1-E35B-4C25-8B7D-38967FA20500}"/>
              </a:ext>
            </a:extLst>
          </p:cNvPr>
          <p:cNvSpPr txBox="1"/>
          <p:nvPr/>
        </p:nvSpPr>
        <p:spPr>
          <a:xfrm>
            <a:off x="4465745" y="441677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86A131A-062E-4658-A9FC-145461E206DB}"/>
              </a:ext>
            </a:extLst>
          </p:cNvPr>
          <p:cNvSpPr txBox="1"/>
          <p:nvPr/>
        </p:nvSpPr>
        <p:spPr>
          <a:xfrm>
            <a:off x="4775358" y="440855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D87BE19-104B-44BD-9B84-8275EA1AB7C7}"/>
              </a:ext>
            </a:extLst>
          </p:cNvPr>
          <p:cNvSpPr txBox="1"/>
          <p:nvPr/>
        </p:nvSpPr>
        <p:spPr>
          <a:xfrm>
            <a:off x="5143790" y="442607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597A6AC-4B41-42F5-8BCF-1C3F149BC505}"/>
              </a:ext>
            </a:extLst>
          </p:cNvPr>
          <p:cNvSpPr txBox="1"/>
          <p:nvPr/>
        </p:nvSpPr>
        <p:spPr>
          <a:xfrm>
            <a:off x="5505349" y="441677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CBBDC08-D0F5-4601-BBCD-E521539E498D}"/>
              </a:ext>
            </a:extLst>
          </p:cNvPr>
          <p:cNvSpPr txBox="1"/>
          <p:nvPr/>
        </p:nvSpPr>
        <p:spPr>
          <a:xfrm>
            <a:off x="5888131" y="441833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C9CD805-8E9B-49BC-A69D-60FEDE9070EB}"/>
              </a:ext>
            </a:extLst>
          </p:cNvPr>
          <p:cNvSpPr txBox="1"/>
          <p:nvPr/>
        </p:nvSpPr>
        <p:spPr>
          <a:xfrm>
            <a:off x="6270913" y="441677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5CB7D2A-7A8D-4312-96C3-8CFAA2519EBE}"/>
              </a:ext>
            </a:extLst>
          </p:cNvPr>
          <p:cNvSpPr txBox="1"/>
          <p:nvPr/>
        </p:nvSpPr>
        <p:spPr>
          <a:xfrm>
            <a:off x="6655035" y="442607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8939CF9-6E88-4F49-AD93-3C76EF423FC4}"/>
              </a:ext>
            </a:extLst>
          </p:cNvPr>
          <p:cNvSpPr txBox="1"/>
          <p:nvPr/>
        </p:nvSpPr>
        <p:spPr>
          <a:xfrm>
            <a:off x="3618892" y="443059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31EC949-C7DA-40D4-BD36-67C24DB5D929}"/>
              </a:ext>
            </a:extLst>
          </p:cNvPr>
          <p:cNvSpPr txBox="1"/>
          <p:nvPr/>
        </p:nvSpPr>
        <p:spPr>
          <a:xfrm>
            <a:off x="3962012" y="443059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C04AB3-042D-42D3-AE8F-4727E88B311E}"/>
              </a:ext>
            </a:extLst>
          </p:cNvPr>
          <p:cNvSpPr txBox="1"/>
          <p:nvPr/>
        </p:nvSpPr>
        <p:spPr>
          <a:xfrm>
            <a:off x="4316164" y="443059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4931C6E-F731-4E3D-B5F1-4574FB13EF6E}"/>
              </a:ext>
            </a:extLst>
          </p:cNvPr>
          <p:cNvSpPr txBox="1"/>
          <p:nvPr/>
        </p:nvSpPr>
        <p:spPr>
          <a:xfrm>
            <a:off x="4629991" y="442147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07F49FE-EBA8-42C8-90CD-0B588CD5C7E3}"/>
              </a:ext>
            </a:extLst>
          </p:cNvPr>
          <p:cNvSpPr txBox="1"/>
          <p:nvPr/>
        </p:nvSpPr>
        <p:spPr>
          <a:xfrm>
            <a:off x="4973148" y="4439968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712972F-C15B-4C50-B817-D75F56A3ED26}"/>
              </a:ext>
            </a:extLst>
          </p:cNvPr>
          <p:cNvSpPr txBox="1"/>
          <p:nvPr/>
        </p:nvSpPr>
        <p:spPr>
          <a:xfrm>
            <a:off x="5335313" y="443059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2D875E5-5F65-4548-90C7-086EF3F2D365}"/>
              </a:ext>
            </a:extLst>
          </p:cNvPr>
          <p:cNvSpPr txBox="1"/>
          <p:nvPr/>
        </p:nvSpPr>
        <p:spPr>
          <a:xfrm>
            <a:off x="5697478" y="443059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9E07051-9F61-4525-8D7F-330AC4D2556C}"/>
              </a:ext>
            </a:extLst>
          </p:cNvPr>
          <p:cNvSpPr txBox="1"/>
          <p:nvPr/>
        </p:nvSpPr>
        <p:spPr>
          <a:xfrm>
            <a:off x="6088036" y="4432255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98C2D9A-21E2-4CE9-A507-7FD38F61D313}"/>
              </a:ext>
            </a:extLst>
          </p:cNvPr>
          <p:cNvSpPr txBox="1"/>
          <p:nvPr/>
        </p:nvSpPr>
        <p:spPr>
          <a:xfrm>
            <a:off x="6467030" y="4439968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8DC0A2A-F22C-41BB-9A32-5B9BBE0C50C2}"/>
              </a:ext>
            </a:extLst>
          </p:cNvPr>
          <p:cNvSpPr txBox="1"/>
          <p:nvPr/>
        </p:nvSpPr>
        <p:spPr>
          <a:xfrm>
            <a:off x="6848973" y="4433811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46" name="Button">
            <a:extLst>
              <a:ext uri="{FF2B5EF4-FFF2-40B4-BE49-F238E27FC236}">
                <a16:creationId xmlns:a16="http://schemas.microsoft.com/office/drawing/2014/main" id="{BBE1EE01-6D1E-400D-A16C-A758953F5FBD}"/>
              </a:ext>
            </a:extLst>
          </p:cNvPr>
          <p:cNvSpPr>
            <a:spLocks/>
          </p:cNvSpPr>
          <p:nvPr/>
        </p:nvSpPr>
        <p:spPr bwMode="auto">
          <a:xfrm>
            <a:off x="3430431" y="4694301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911ECAF-2BD1-4209-BCAE-FFC16D104647}"/>
              </a:ext>
            </a:extLst>
          </p:cNvPr>
          <p:cNvSpPr txBox="1"/>
          <p:nvPr/>
        </p:nvSpPr>
        <p:spPr>
          <a:xfrm>
            <a:off x="3417109" y="476142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E4ECC7A-BAEB-4CC5-81EE-75D39D19C547}"/>
              </a:ext>
            </a:extLst>
          </p:cNvPr>
          <p:cNvSpPr txBox="1"/>
          <p:nvPr/>
        </p:nvSpPr>
        <p:spPr>
          <a:xfrm>
            <a:off x="3784739" y="476142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EF1CEE1-0120-4BFF-A049-D6FE5B8BC7AC}"/>
              </a:ext>
            </a:extLst>
          </p:cNvPr>
          <p:cNvSpPr txBox="1"/>
          <p:nvPr/>
        </p:nvSpPr>
        <p:spPr>
          <a:xfrm>
            <a:off x="4130632" y="475199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45FBEA7-188E-45EF-8DBB-CA5A92DC7848}"/>
              </a:ext>
            </a:extLst>
          </p:cNvPr>
          <p:cNvSpPr txBox="1"/>
          <p:nvPr/>
        </p:nvSpPr>
        <p:spPr>
          <a:xfrm>
            <a:off x="4465745" y="476021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B8A57DB-04D2-4A6B-8510-A87EE37C5E6B}"/>
              </a:ext>
            </a:extLst>
          </p:cNvPr>
          <p:cNvSpPr txBox="1"/>
          <p:nvPr/>
        </p:nvSpPr>
        <p:spPr>
          <a:xfrm>
            <a:off x="4775358" y="475199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737F89E-820C-4AF8-A778-712CD225BFAA}"/>
              </a:ext>
            </a:extLst>
          </p:cNvPr>
          <p:cNvSpPr txBox="1"/>
          <p:nvPr/>
        </p:nvSpPr>
        <p:spPr>
          <a:xfrm>
            <a:off x="5143790" y="476951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99B7242-97D7-42BE-ACB8-B09F1AF1F951}"/>
              </a:ext>
            </a:extLst>
          </p:cNvPr>
          <p:cNvSpPr txBox="1"/>
          <p:nvPr/>
        </p:nvSpPr>
        <p:spPr>
          <a:xfrm>
            <a:off x="5505349" y="476021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FD2D66F-90C4-4AD4-AD21-266F9167052A}"/>
              </a:ext>
            </a:extLst>
          </p:cNvPr>
          <p:cNvSpPr txBox="1"/>
          <p:nvPr/>
        </p:nvSpPr>
        <p:spPr>
          <a:xfrm>
            <a:off x="5888131" y="4761779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2914583-4399-41EE-9342-1E2620C8E89C}"/>
              </a:ext>
            </a:extLst>
          </p:cNvPr>
          <p:cNvSpPr txBox="1"/>
          <p:nvPr/>
        </p:nvSpPr>
        <p:spPr>
          <a:xfrm>
            <a:off x="6270913" y="476021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60A9645B-98A7-4715-BF94-E3C27BA56F48}"/>
              </a:ext>
            </a:extLst>
          </p:cNvPr>
          <p:cNvSpPr txBox="1"/>
          <p:nvPr/>
        </p:nvSpPr>
        <p:spPr>
          <a:xfrm>
            <a:off x="6655035" y="476951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C0D723F-678A-427C-9BE3-45E77CD06843}"/>
              </a:ext>
            </a:extLst>
          </p:cNvPr>
          <p:cNvSpPr txBox="1"/>
          <p:nvPr/>
        </p:nvSpPr>
        <p:spPr>
          <a:xfrm>
            <a:off x="3618892" y="477403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860F3F5-BCF1-4F1A-AB3A-A7D50C54790B}"/>
              </a:ext>
            </a:extLst>
          </p:cNvPr>
          <p:cNvSpPr txBox="1"/>
          <p:nvPr/>
        </p:nvSpPr>
        <p:spPr>
          <a:xfrm>
            <a:off x="3962012" y="477403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618BAC7-4590-4A52-A523-5AB213A35AEB}"/>
              </a:ext>
            </a:extLst>
          </p:cNvPr>
          <p:cNvSpPr txBox="1"/>
          <p:nvPr/>
        </p:nvSpPr>
        <p:spPr>
          <a:xfrm>
            <a:off x="4316164" y="477403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2BB16CD-B7CA-4FA0-9099-5710EEB8420C}"/>
              </a:ext>
            </a:extLst>
          </p:cNvPr>
          <p:cNvSpPr txBox="1"/>
          <p:nvPr/>
        </p:nvSpPr>
        <p:spPr>
          <a:xfrm>
            <a:off x="4629991" y="476491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B8F71CD-A433-4179-BCB2-28863C633C94}"/>
              </a:ext>
            </a:extLst>
          </p:cNvPr>
          <p:cNvSpPr txBox="1"/>
          <p:nvPr/>
        </p:nvSpPr>
        <p:spPr>
          <a:xfrm>
            <a:off x="4973148" y="4783408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19E3815-2B13-4C73-8886-5F3E886C50D5}"/>
              </a:ext>
            </a:extLst>
          </p:cNvPr>
          <p:cNvSpPr txBox="1"/>
          <p:nvPr/>
        </p:nvSpPr>
        <p:spPr>
          <a:xfrm>
            <a:off x="5335313" y="477403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CD83B13-A467-402D-BCC9-436334CF5AC5}"/>
              </a:ext>
            </a:extLst>
          </p:cNvPr>
          <p:cNvSpPr txBox="1"/>
          <p:nvPr/>
        </p:nvSpPr>
        <p:spPr>
          <a:xfrm>
            <a:off x="5697478" y="477403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4FB2B11F-7821-4D08-A8E5-1FCF92487587}"/>
              </a:ext>
            </a:extLst>
          </p:cNvPr>
          <p:cNvSpPr txBox="1"/>
          <p:nvPr/>
        </p:nvSpPr>
        <p:spPr>
          <a:xfrm>
            <a:off x="6088036" y="4775695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60B1D50-F6C8-43A5-A53A-11EE3BE4D9A0}"/>
              </a:ext>
            </a:extLst>
          </p:cNvPr>
          <p:cNvSpPr txBox="1"/>
          <p:nvPr/>
        </p:nvSpPr>
        <p:spPr>
          <a:xfrm>
            <a:off x="6467030" y="4783408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D53CDC3-60EF-4B7B-BD75-4930076D6219}"/>
              </a:ext>
            </a:extLst>
          </p:cNvPr>
          <p:cNvSpPr txBox="1"/>
          <p:nvPr/>
        </p:nvSpPr>
        <p:spPr>
          <a:xfrm>
            <a:off x="6848973" y="4777251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67" name="Button">
            <a:extLst>
              <a:ext uri="{FF2B5EF4-FFF2-40B4-BE49-F238E27FC236}">
                <a16:creationId xmlns:a16="http://schemas.microsoft.com/office/drawing/2014/main" id="{3265BCB8-523E-4C34-B62B-30EA4365FB5E}"/>
              </a:ext>
            </a:extLst>
          </p:cNvPr>
          <p:cNvSpPr>
            <a:spLocks/>
          </p:cNvSpPr>
          <p:nvPr/>
        </p:nvSpPr>
        <p:spPr bwMode="auto">
          <a:xfrm>
            <a:off x="3430431" y="5025344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F5A1173-FF01-4FFC-8485-1A0D823B1353}"/>
              </a:ext>
            </a:extLst>
          </p:cNvPr>
          <p:cNvSpPr txBox="1"/>
          <p:nvPr/>
        </p:nvSpPr>
        <p:spPr>
          <a:xfrm>
            <a:off x="3417109" y="509246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3744DF4-5585-41EF-951D-35253F7FABEA}"/>
              </a:ext>
            </a:extLst>
          </p:cNvPr>
          <p:cNvSpPr txBox="1"/>
          <p:nvPr/>
        </p:nvSpPr>
        <p:spPr>
          <a:xfrm>
            <a:off x="3784739" y="509246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73B04718-45E8-4AE9-899E-F28D2106253D}"/>
              </a:ext>
            </a:extLst>
          </p:cNvPr>
          <p:cNvSpPr txBox="1"/>
          <p:nvPr/>
        </p:nvSpPr>
        <p:spPr>
          <a:xfrm>
            <a:off x="4130632" y="508304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15130B8-D03E-43AA-BD1C-151891EB64A8}"/>
              </a:ext>
            </a:extLst>
          </p:cNvPr>
          <p:cNvSpPr txBox="1"/>
          <p:nvPr/>
        </p:nvSpPr>
        <p:spPr>
          <a:xfrm>
            <a:off x="4465745" y="509125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D385E77-9EEC-4E30-86FA-8CD0E9440A94}"/>
              </a:ext>
            </a:extLst>
          </p:cNvPr>
          <p:cNvSpPr txBox="1"/>
          <p:nvPr/>
        </p:nvSpPr>
        <p:spPr>
          <a:xfrm>
            <a:off x="4775358" y="508304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9CFE3675-D2F4-4E5D-8EC2-8F5903F0EBA6}"/>
              </a:ext>
            </a:extLst>
          </p:cNvPr>
          <p:cNvSpPr txBox="1"/>
          <p:nvPr/>
        </p:nvSpPr>
        <p:spPr>
          <a:xfrm>
            <a:off x="5143790" y="510055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2B8026C-F450-46B3-911A-2206D612C38B}"/>
              </a:ext>
            </a:extLst>
          </p:cNvPr>
          <p:cNvSpPr txBox="1"/>
          <p:nvPr/>
        </p:nvSpPr>
        <p:spPr>
          <a:xfrm>
            <a:off x="5505349" y="509125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434516E-A5A2-434A-AFDB-93D7BD6AD9F1}"/>
              </a:ext>
            </a:extLst>
          </p:cNvPr>
          <p:cNvSpPr txBox="1"/>
          <p:nvPr/>
        </p:nvSpPr>
        <p:spPr>
          <a:xfrm>
            <a:off x="5888131" y="509282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52D4AAF-1389-423C-8F34-300F413D505D}"/>
              </a:ext>
            </a:extLst>
          </p:cNvPr>
          <p:cNvSpPr txBox="1"/>
          <p:nvPr/>
        </p:nvSpPr>
        <p:spPr>
          <a:xfrm>
            <a:off x="6270913" y="509125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597F471-F4F1-4D9F-9E2B-9184916CF7DF}"/>
              </a:ext>
            </a:extLst>
          </p:cNvPr>
          <p:cNvSpPr txBox="1"/>
          <p:nvPr/>
        </p:nvSpPr>
        <p:spPr>
          <a:xfrm>
            <a:off x="6655035" y="510055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A594EB7-66D3-46B6-A9B5-8413982A000C}"/>
              </a:ext>
            </a:extLst>
          </p:cNvPr>
          <p:cNvSpPr txBox="1"/>
          <p:nvPr/>
        </p:nvSpPr>
        <p:spPr>
          <a:xfrm>
            <a:off x="3618892" y="510507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BE4A70F-C7D0-4509-8427-730508BEA81C}"/>
              </a:ext>
            </a:extLst>
          </p:cNvPr>
          <p:cNvSpPr txBox="1"/>
          <p:nvPr/>
        </p:nvSpPr>
        <p:spPr>
          <a:xfrm>
            <a:off x="3962012" y="510507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71A84CF-3CEB-4644-807C-D8409FFBFDF5}"/>
              </a:ext>
            </a:extLst>
          </p:cNvPr>
          <p:cNvSpPr txBox="1"/>
          <p:nvPr/>
        </p:nvSpPr>
        <p:spPr>
          <a:xfrm>
            <a:off x="4316164" y="510507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23FD8C56-6C65-4B8B-A7AF-D2125248CD93}"/>
              </a:ext>
            </a:extLst>
          </p:cNvPr>
          <p:cNvSpPr txBox="1"/>
          <p:nvPr/>
        </p:nvSpPr>
        <p:spPr>
          <a:xfrm>
            <a:off x="4629991" y="509596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CFC589C-7B65-4C7F-96AB-85324B33207A}"/>
              </a:ext>
            </a:extLst>
          </p:cNvPr>
          <p:cNvSpPr txBox="1"/>
          <p:nvPr/>
        </p:nvSpPr>
        <p:spPr>
          <a:xfrm>
            <a:off x="4973148" y="511445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FCDA013-C506-41ED-97B3-7FD640E9B392}"/>
              </a:ext>
            </a:extLst>
          </p:cNvPr>
          <p:cNvSpPr txBox="1"/>
          <p:nvPr/>
        </p:nvSpPr>
        <p:spPr>
          <a:xfrm>
            <a:off x="5335313" y="510507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B7F7087-F7F4-460B-82F8-1F3727033031}"/>
              </a:ext>
            </a:extLst>
          </p:cNvPr>
          <p:cNvSpPr txBox="1"/>
          <p:nvPr/>
        </p:nvSpPr>
        <p:spPr>
          <a:xfrm>
            <a:off x="5697478" y="510507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4174DA25-C21C-441C-B113-1EE28ADEF126}"/>
              </a:ext>
            </a:extLst>
          </p:cNvPr>
          <p:cNvSpPr txBox="1"/>
          <p:nvPr/>
        </p:nvSpPr>
        <p:spPr>
          <a:xfrm>
            <a:off x="6088036" y="5106738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4D015BF-3463-46C2-8B32-45FF2C7BF09B}"/>
              </a:ext>
            </a:extLst>
          </p:cNvPr>
          <p:cNvSpPr txBox="1"/>
          <p:nvPr/>
        </p:nvSpPr>
        <p:spPr>
          <a:xfrm>
            <a:off x="6467030" y="511445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D811E8E1-5E10-49C0-B069-0CC35029F5A3}"/>
              </a:ext>
            </a:extLst>
          </p:cNvPr>
          <p:cNvSpPr txBox="1"/>
          <p:nvPr/>
        </p:nvSpPr>
        <p:spPr>
          <a:xfrm>
            <a:off x="6848973" y="5108294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88" name="Button">
            <a:extLst>
              <a:ext uri="{FF2B5EF4-FFF2-40B4-BE49-F238E27FC236}">
                <a16:creationId xmlns:a16="http://schemas.microsoft.com/office/drawing/2014/main" id="{CC50758C-84C9-41A4-8FAF-8729A9D05355}"/>
              </a:ext>
            </a:extLst>
          </p:cNvPr>
          <p:cNvSpPr>
            <a:spLocks/>
          </p:cNvSpPr>
          <p:nvPr/>
        </p:nvSpPr>
        <p:spPr bwMode="auto">
          <a:xfrm>
            <a:off x="3454639" y="5361137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1D48AC1-D067-4CA5-8ED9-236D78593CED}"/>
              </a:ext>
            </a:extLst>
          </p:cNvPr>
          <p:cNvSpPr txBox="1"/>
          <p:nvPr/>
        </p:nvSpPr>
        <p:spPr>
          <a:xfrm>
            <a:off x="3441317" y="5428257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E2EA4C2-A5FA-4E1C-92BC-474E91830E32}"/>
              </a:ext>
            </a:extLst>
          </p:cNvPr>
          <p:cNvSpPr txBox="1"/>
          <p:nvPr/>
        </p:nvSpPr>
        <p:spPr>
          <a:xfrm>
            <a:off x="3808947" y="5428257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61919C8-5520-4523-BE55-DB7490FC341F}"/>
              </a:ext>
            </a:extLst>
          </p:cNvPr>
          <p:cNvSpPr txBox="1"/>
          <p:nvPr/>
        </p:nvSpPr>
        <p:spPr>
          <a:xfrm>
            <a:off x="4154840" y="541883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9C33DD0-373D-46CF-84D1-69BAD31321DD}"/>
              </a:ext>
            </a:extLst>
          </p:cNvPr>
          <p:cNvSpPr txBox="1"/>
          <p:nvPr/>
        </p:nvSpPr>
        <p:spPr>
          <a:xfrm>
            <a:off x="4489953" y="542704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7AC3A28-2122-430E-83E6-6A68B4517598}"/>
              </a:ext>
            </a:extLst>
          </p:cNvPr>
          <p:cNvSpPr txBox="1"/>
          <p:nvPr/>
        </p:nvSpPr>
        <p:spPr>
          <a:xfrm>
            <a:off x="4799566" y="541883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77E8827-3F19-4AEF-801A-3C99623FF3CB}"/>
              </a:ext>
            </a:extLst>
          </p:cNvPr>
          <p:cNvSpPr txBox="1"/>
          <p:nvPr/>
        </p:nvSpPr>
        <p:spPr>
          <a:xfrm>
            <a:off x="5167998" y="5436347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073EFC2-00B5-4100-951C-0C4106EA0382}"/>
              </a:ext>
            </a:extLst>
          </p:cNvPr>
          <p:cNvSpPr txBox="1"/>
          <p:nvPr/>
        </p:nvSpPr>
        <p:spPr>
          <a:xfrm>
            <a:off x="5529557" y="542704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B158AE5-4E4D-481A-A82D-4FCF86688F49}"/>
              </a:ext>
            </a:extLst>
          </p:cNvPr>
          <p:cNvSpPr txBox="1"/>
          <p:nvPr/>
        </p:nvSpPr>
        <p:spPr>
          <a:xfrm>
            <a:off x="5912339" y="542861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0F9FC697-A0D8-4904-A711-72D96169DBC0}"/>
              </a:ext>
            </a:extLst>
          </p:cNvPr>
          <p:cNvSpPr txBox="1"/>
          <p:nvPr/>
        </p:nvSpPr>
        <p:spPr>
          <a:xfrm>
            <a:off x="6295121" y="542704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57099308-00F7-4CCC-886A-BD4E4A02925F}"/>
              </a:ext>
            </a:extLst>
          </p:cNvPr>
          <p:cNvSpPr txBox="1"/>
          <p:nvPr/>
        </p:nvSpPr>
        <p:spPr>
          <a:xfrm>
            <a:off x="6679243" y="5436347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67A0A68-7D32-4CDE-A395-825D0A2F61A8}"/>
              </a:ext>
            </a:extLst>
          </p:cNvPr>
          <p:cNvSpPr txBox="1"/>
          <p:nvPr/>
        </p:nvSpPr>
        <p:spPr>
          <a:xfrm>
            <a:off x="3643100" y="544087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6D972D5D-8C12-4C36-BB29-A22BB6C4B214}"/>
              </a:ext>
            </a:extLst>
          </p:cNvPr>
          <p:cNvSpPr txBox="1"/>
          <p:nvPr/>
        </p:nvSpPr>
        <p:spPr>
          <a:xfrm>
            <a:off x="3986220" y="544087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69ED4A8-9284-4533-972E-6F2FA42B3CFE}"/>
              </a:ext>
            </a:extLst>
          </p:cNvPr>
          <p:cNvSpPr txBox="1"/>
          <p:nvPr/>
        </p:nvSpPr>
        <p:spPr>
          <a:xfrm>
            <a:off x="4340372" y="544087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C50BE91C-3724-46A2-9062-43B7F7F12EC3}"/>
              </a:ext>
            </a:extLst>
          </p:cNvPr>
          <p:cNvSpPr txBox="1"/>
          <p:nvPr/>
        </p:nvSpPr>
        <p:spPr>
          <a:xfrm>
            <a:off x="4654199" y="5431753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10EBC22-CAF2-4532-91A0-329AE110F66C}"/>
              </a:ext>
            </a:extLst>
          </p:cNvPr>
          <p:cNvSpPr txBox="1"/>
          <p:nvPr/>
        </p:nvSpPr>
        <p:spPr>
          <a:xfrm>
            <a:off x="4997356" y="545024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42AA9CD-5202-44DC-A1FA-141F21B52324}"/>
              </a:ext>
            </a:extLst>
          </p:cNvPr>
          <p:cNvSpPr txBox="1"/>
          <p:nvPr/>
        </p:nvSpPr>
        <p:spPr>
          <a:xfrm>
            <a:off x="5359521" y="544087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A84C966-8D4E-494F-80B8-B78D9F237C1B}"/>
              </a:ext>
            </a:extLst>
          </p:cNvPr>
          <p:cNvSpPr txBox="1"/>
          <p:nvPr/>
        </p:nvSpPr>
        <p:spPr>
          <a:xfrm>
            <a:off x="5721686" y="544087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F38371AE-58DD-4477-BA74-126F33B939D0}"/>
              </a:ext>
            </a:extLst>
          </p:cNvPr>
          <p:cNvSpPr txBox="1"/>
          <p:nvPr/>
        </p:nvSpPr>
        <p:spPr>
          <a:xfrm>
            <a:off x="6112244" y="544253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A523753-702A-40C8-A9B7-2BC65EAD2E96}"/>
              </a:ext>
            </a:extLst>
          </p:cNvPr>
          <p:cNvSpPr txBox="1"/>
          <p:nvPr/>
        </p:nvSpPr>
        <p:spPr>
          <a:xfrm>
            <a:off x="6491238" y="545024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CBE646A-A44B-42B4-A504-1CE78C21ED46}"/>
              </a:ext>
            </a:extLst>
          </p:cNvPr>
          <p:cNvSpPr txBox="1"/>
          <p:nvPr/>
        </p:nvSpPr>
        <p:spPr>
          <a:xfrm>
            <a:off x="6873181" y="5444087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309" name="Button">
            <a:extLst>
              <a:ext uri="{FF2B5EF4-FFF2-40B4-BE49-F238E27FC236}">
                <a16:creationId xmlns:a16="http://schemas.microsoft.com/office/drawing/2014/main" id="{0BCE8B03-DE00-4A1C-9621-D18A9890D7D7}"/>
              </a:ext>
            </a:extLst>
          </p:cNvPr>
          <p:cNvSpPr>
            <a:spLocks/>
          </p:cNvSpPr>
          <p:nvPr/>
        </p:nvSpPr>
        <p:spPr bwMode="auto">
          <a:xfrm>
            <a:off x="3441317" y="5729160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73E70777-1A4E-4BC9-A755-616273992C9A}"/>
              </a:ext>
            </a:extLst>
          </p:cNvPr>
          <p:cNvSpPr txBox="1"/>
          <p:nvPr/>
        </p:nvSpPr>
        <p:spPr>
          <a:xfrm>
            <a:off x="3447290" y="576055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1C276289-4E7A-48FD-8DF6-7F45907A27BC}"/>
              </a:ext>
            </a:extLst>
          </p:cNvPr>
          <p:cNvSpPr txBox="1"/>
          <p:nvPr/>
        </p:nvSpPr>
        <p:spPr>
          <a:xfrm>
            <a:off x="3814920" y="576055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AB000194-58FB-40E7-AEAF-A7446272C925}"/>
              </a:ext>
            </a:extLst>
          </p:cNvPr>
          <p:cNvSpPr txBox="1"/>
          <p:nvPr/>
        </p:nvSpPr>
        <p:spPr>
          <a:xfrm>
            <a:off x="4160813" y="575113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4605D01D-759D-4F92-A1E9-FC0F1DC1FAF7}"/>
              </a:ext>
            </a:extLst>
          </p:cNvPr>
          <p:cNvSpPr txBox="1"/>
          <p:nvPr/>
        </p:nvSpPr>
        <p:spPr>
          <a:xfrm>
            <a:off x="4495926" y="575934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5DA76E27-1A5E-4621-8255-A2D7E7E57E55}"/>
              </a:ext>
            </a:extLst>
          </p:cNvPr>
          <p:cNvSpPr txBox="1"/>
          <p:nvPr/>
        </p:nvSpPr>
        <p:spPr>
          <a:xfrm>
            <a:off x="4805539" y="575113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8475422C-20DF-494B-978E-CAB006558DAC}"/>
              </a:ext>
            </a:extLst>
          </p:cNvPr>
          <p:cNvSpPr txBox="1"/>
          <p:nvPr/>
        </p:nvSpPr>
        <p:spPr>
          <a:xfrm>
            <a:off x="5173971" y="576864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53A0DBE5-39DC-4F3F-B403-070A14D374D9}"/>
              </a:ext>
            </a:extLst>
          </p:cNvPr>
          <p:cNvSpPr txBox="1"/>
          <p:nvPr/>
        </p:nvSpPr>
        <p:spPr>
          <a:xfrm>
            <a:off x="5535530" y="575934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545EAB5-672D-4BFC-B5C5-CEEDD1F75619}"/>
              </a:ext>
            </a:extLst>
          </p:cNvPr>
          <p:cNvSpPr txBox="1"/>
          <p:nvPr/>
        </p:nvSpPr>
        <p:spPr>
          <a:xfrm>
            <a:off x="5918312" y="5760912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DD454CA0-FACA-48F1-B4E1-579E13BEC9F5}"/>
              </a:ext>
            </a:extLst>
          </p:cNvPr>
          <p:cNvSpPr txBox="1"/>
          <p:nvPr/>
        </p:nvSpPr>
        <p:spPr>
          <a:xfrm>
            <a:off x="6301094" y="5759345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0EA5B763-A191-4859-9E2C-7CF729FC4251}"/>
              </a:ext>
            </a:extLst>
          </p:cNvPr>
          <p:cNvSpPr txBox="1"/>
          <p:nvPr/>
        </p:nvSpPr>
        <p:spPr>
          <a:xfrm>
            <a:off x="6685216" y="5768644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E2826863-7B60-4650-AEDA-0157456ABCAB}"/>
              </a:ext>
            </a:extLst>
          </p:cNvPr>
          <p:cNvSpPr txBox="1"/>
          <p:nvPr/>
        </p:nvSpPr>
        <p:spPr>
          <a:xfrm>
            <a:off x="3649073" y="577316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DD694C98-1FD4-4707-88DB-4CB9CF477ADE}"/>
              </a:ext>
            </a:extLst>
          </p:cNvPr>
          <p:cNvSpPr txBox="1"/>
          <p:nvPr/>
        </p:nvSpPr>
        <p:spPr>
          <a:xfrm>
            <a:off x="3992193" y="577316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B3AC1C04-6DAF-4750-B163-BFE356EDEECE}"/>
              </a:ext>
            </a:extLst>
          </p:cNvPr>
          <p:cNvSpPr txBox="1"/>
          <p:nvPr/>
        </p:nvSpPr>
        <p:spPr>
          <a:xfrm>
            <a:off x="4346345" y="577316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21D072D-79C4-4F30-B1E4-7053A5192307}"/>
              </a:ext>
            </a:extLst>
          </p:cNvPr>
          <p:cNvSpPr txBox="1"/>
          <p:nvPr/>
        </p:nvSpPr>
        <p:spPr>
          <a:xfrm>
            <a:off x="4660172" y="5764050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801FB78-5716-41D0-B69A-5629A0455E38}"/>
              </a:ext>
            </a:extLst>
          </p:cNvPr>
          <p:cNvSpPr txBox="1"/>
          <p:nvPr/>
        </p:nvSpPr>
        <p:spPr>
          <a:xfrm>
            <a:off x="5003329" y="578254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03EF26E1-FB40-4520-B52D-5BBA9A14DBD9}"/>
              </a:ext>
            </a:extLst>
          </p:cNvPr>
          <p:cNvSpPr txBox="1"/>
          <p:nvPr/>
        </p:nvSpPr>
        <p:spPr>
          <a:xfrm>
            <a:off x="5365494" y="577316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DF579B3-66F4-4CBD-A758-3BDD7693266D}"/>
              </a:ext>
            </a:extLst>
          </p:cNvPr>
          <p:cNvSpPr txBox="1"/>
          <p:nvPr/>
        </p:nvSpPr>
        <p:spPr>
          <a:xfrm>
            <a:off x="5727659" y="577316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F19D12D-1A42-4DC1-9858-BBD4FAAD5197}"/>
              </a:ext>
            </a:extLst>
          </p:cNvPr>
          <p:cNvSpPr txBox="1"/>
          <p:nvPr/>
        </p:nvSpPr>
        <p:spPr>
          <a:xfrm>
            <a:off x="6118217" y="5774828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551CAC0F-76F5-4783-9D6B-104F232ACB59}"/>
              </a:ext>
            </a:extLst>
          </p:cNvPr>
          <p:cNvSpPr txBox="1"/>
          <p:nvPr/>
        </p:nvSpPr>
        <p:spPr>
          <a:xfrm>
            <a:off x="6497211" y="5782541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351372E7-50D1-4557-83DC-6214FD90177A}"/>
              </a:ext>
            </a:extLst>
          </p:cNvPr>
          <p:cNvSpPr txBox="1"/>
          <p:nvPr/>
        </p:nvSpPr>
        <p:spPr>
          <a:xfrm>
            <a:off x="6879154" y="5776384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330" name="Button">
            <a:extLst>
              <a:ext uri="{FF2B5EF4-FFF2-40B4-BE49-F238E27FC236}">
                <a16:creationId xmlns:a16="http://schemas.microsoft.com/office/drawing/2014/main" id="{792B05C0-C072-4201-8727-8D2609DBFCFB}"/>
              </a:ext>
            </a:extLst>
          </p:cNvPr>
          <p:cNvSpPr>
            <a:spLocks/>
          </p:cNvSpPr>
          <p:nvPr/>
        </p:nvSpPr>
        <p:spPr bwMode="auto">
          <a:xfrm>
            <a:off x="3407747" y="4017410"/>
            <a:ext cx="3694479" cy="3295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9E48B9D-3CB7-49E5-96AB-E4C45DD5C6DA}"/>
              </a:ext>
            </a:extLst>
          </p:cNvPr>
          <p:cNvSpPr txBox="1"/>
          <p:nvPr/>
        </p:nvSpPr>
        <p:spPr>
          <a:xfrm>
            <a:off x="3394425" y="4084530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7AE9AEC-C005-4A3F-8108-1BA3FFF0B30A}"/>
              </a:ext>
            </a:extLst>
          </p:cNvPr>
          <p:cNvSpPr txBox="1"/>
          <p:nvPr/>
        </p:nvSpPr>
        <p:spPr>
          <a:xfrm>
            <a:off x="3762055" y="4084530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5BC4EFCD-CF68-428E-8442-67583BC15D7C}"/>
              </a:ext>
            </a:extLst>
          </p:cNvPr>
          <p:cNvSpPr txBox="1"/>
          <p:nvPr/>
        </p:nvSpPr>
        <p:spPr>
          <a:xfrm>
            <a:off x="4107948" y="407510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A613E23-CD0E-4732-A96F-491A0BD00439}"/>
              </a:ext>
            </a:extLst>
          </p:cNvPr>
          <p:cNvSpPr txBox="1"/>
          <p:nvPr/>
        </p:nvSpPr>
        <p:spPr>
          <a:xfrm>
            <a:off x="4443061" y="408332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2C347314-395E-4F27-BF42-0C987290A721}"/>
              </a:ext>
            </a:extLst>
          </p:cNvPr>
          <p:cNvSpPr txBox="1"/>
          <p:nvPr/>
        </p:nvSpPr>
        <p:spPr>
          <a:xfrm>
            <a:off x="4752674" y="407510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6C40403D-71D3-4542-AA9B-FEE7C9620F8C}"/>
              </a:ext>
            </a:extLst>
          </p:cNvPr>
          <p:cNvSpPr txBox="1"/>
          <p:nvPr/>
        </p:nvSpPr>
        <p:spPr>
          <a:xfrm>
            <a:off x="5121106" y="4092620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ED56538F-26CD-4D3C-888D-44926438EB41}"/>
              </a:ext>
            </a:extLst>
          </p:cNvPr>
          <p:cNvSpPr txBox="1"/>
          <p:nvPr/>
        </p:nvSpPr>
        <p:spPr>
          <a:xfrm>
            <a:off x="5482665" y="408332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1086C72-62CA-4BEE-AF6C-C3DCD4408840}"/>
              </a:ext>
            </a:extLst>
          </p:cNvPr>
          <p:cNvSpPr txBox="1"/>
          <p:nvPr/>
        </p:nvSpPr>
        <p:spPr>
          <a:xfrm>
            <a:off x="5865447" y="4084888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5C429B44-1CE7-4883-BE64-2F7393ACF554}"/>
              </a:ext>
            </a:extLst>
          </p:cNvPr>
          <p:cNvSpPr txBox="1"/>
          <p:nvPr/>
        </p:nvSpPr>
        <p:spPr>
          <a:xfrm>
            <a:off x="6248229" y="4083321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81A11FB5-BC0F-4818-A7C1-3B28620F3663}"/>
              </a:ext>
            </a:extLst>
          </p:cNvPr>
          <p:cNvSpPr txBox="1"/>
          <p:nvPr/>
        </p:nvSpPr>
        <p:spPr>
          <a:xfrm>
            <a:off x="6632351" y="4092620"/>
            <a:ext cx="2727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u="none" strike="noStrike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ko-KR" altLang="en-US" sz="800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4F14C80A-DEE8-4212-9FD2-30386C8E122D}"/>
              </a:ext>
            </a:extLst>
          </p:cNvPr>
          <p:cNvSpPr txBox="1"/>
          <p:nvPr/>
        </p:nvSpPr>
        <p:spPr>
          <a:xfrm>
            <a:off x="3596208" y="4097143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52433CEE-AA3F-4A06-9A2A-5EA12F1D57E7}"/>
              </a:ext>
            </a:extLst>
          </p:cNvPr>
          <p:cNvSpPr txBox="1"/>
          <p:nvPr/>
        </p:nvSpPr>
        <p:spPr>
          <a:xfrm>
            <a:off x="3939328" y="4097143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85ED8C5E-4C2B-4257-83BD-A38A9A67D1B3}"/>
              </a:ext>
            </a:extLst>
          </p:cNvPr>
          <p:cNvSpPr txBox="1"/>
          <p:nvPr/>
        </p:nvSpPr>
        <p:spPr>
          <a:xfrm>
            <a:off x="4293480" y="4097143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B6A0D5B3-FD4C-4014-9667-5BFC4551F52D}"/>
              </a:ext>
            </a:extLst>
          </p:cNvPr>
          <p:cNvSpPr txBox="1"/>
          <p:nvPr/>
        </p:nvSpPr>
        <p:spPr>
          <a:xfrm>
            <a:off x="4607307" y="4088026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2DBCE314-4F8C-4526-B06E-28EC6C1CEAB7}"/>
              </a:ext>
            </a:extLst>
          </p:cNvPr>
          <p:cNvSpPr txBox="1"/>
          <p:nvPr/>
        </p:nvSpPr>
        <p:spPr>
          <a:xfrm>
            <a:off x="4950464" y="410651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378CF952-F0D4-4FB9-81E5-2B7FF892421D}"/>
              </a:ext>
            </a:extLst>
          </p:cNvPr>
          <p:cNvSpPr txBox="1"/>
          <p:nvPr/>
        </p:nvSpPr>
        <p:spPr>
          <a:xfrm>
            <a:off x="5312629" y="4097143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7ED126D2-DFF5-40DC-9CD8-BDEFCF61FB9E}"/>
              </a:ext>
            </a:extLst>
          </p:cNvPr>
          <p:cNvSpPr txBox="1"/>
          <p:nvPr/>
        </p:nvSpPr>
        <p:spPr>
          <a:xfrm>
            <a:off x="5674794" y="4097143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20FF56AA-E901-4E0D-9016-01FAE61F24C1}"/>
              </a:ext>
            </a:extLst>
          </p:cNvPr>
          <p:cNvSpPr txBox="1"/>
          <p:nvPr/>
        </p:nvSpPr>
        <p:spPr>
          <a:xfrm>
            <a:off x="6065352" y="4098804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A6DB34F-E700-4672-8A28-52B1A928A9DE}"/>
              </a:ext>
            </a:extLst>
          </p:cNvPr>
          <p:cNvSpPr txBox="1"/>
          <p:nvPr/>
        </p:nvSpPr>
        <p:spPr>
          <a:xfrm>
            <a:off x="6444346" y="4106517"/>
            <a:ext cx="247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7776DD4E-89B5-48A7-AB55-108B4CE5CD3A}"/>
              </a:ext>
            </a:extLst>
          </p:cNvPr>
          <p:cNvSpPr txBox="1"/>
          <p:nvPr/>
        </p:nvSpPr>
        <p:spPr>
          <a:xfrm>
            <a:off x="6826289" y="4100360"/>
            <a:ext cx="312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DEB9C096-4FF2-4A2A-816E-B778DB0F5C8C}"/>
              </a:ext>
            </a:extLst>
          </p:cNvPr>
          <p:cNvSpPr txBox="1"/>
          <p:nvPr/>
        </p:nvSpPr>
        <p:spPr>
          <a:xfrm>
            <a:off x="2696230" y="4098325"/>
            <a:ext cx="801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개발축</a:t>
            </a:r>
            <a:r>
              <a:rPr lang="ko-KR" altLang="en-US" sz="800" dirty="0"/>
              <a:t> 기간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8C3DA50-2F59-40D5-8A85-2D230D74C1BD}"/>
              </a:ext>
            </a:extLst>
          </p:cNvPr>
          <p:cNvSpPr txBox="1"/>
          <p:nvPr/>
        </p:nvSpPr>
        <p:spPr>
          <a:xfrm>
            <a:off x="3040125" y="4393697"/>
            <a:ext cx="409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수익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FAE54FE5-A09D-4B2A-A2CB-34418F30A639}"/>
              </a:ext>
            </a:extLst>
          </p:cNvPr>
          <p:cNvSpPr txBox="1"/>
          <p:nvPr/>
        </p:nvSpPr>
        <p:spPr>
          <a:xfrm>
            <a:off x="2727065" y="4755979"/>
            <a:ext cx="757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err="1"/>
              <a:t>보조축</a:t>
            </a:r>
            <a:r>
              <a:rPr lang="ko-KR" altLang="en-US" sz="800" dirty="0"/>
              <a:t> 기간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DF08A1E7-867C-4FC1-AC63-9D4E8A045216}"/>
              </a:ext>
            </a:extLst>
          </p:cNvPr>
          <p:cNvSpPr txBox="1"/>
          <p:nvPr/>
        </p:nvSpPr>
        <p:spPr>
          <a:xfrm>
            <a:off x="3030689" y="5071979"/>
            <a:ext cx="402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수익</a:t>
            </a:r>
            <a:endParaRPr lang="ko-KR" altLang="en-US" sz="800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C8ACEE8F-4852-4FDF-B38E-67905F0EF100}"/>
              </a:ext>
            </a:extLst>
          </p:cNvPr>
          <p:cNvSpPr txBox="1"/>
          <p:nvPr/>
        </p:nvSpPr>
        <p:spPr>
          <a:xfrm>
            <a:off x="2754641" y="5411772"/>
            <a:ext cx="767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err="1"/>
              <a:t>보전축</a:t>
            </a:r>
            <a:r>
              <a:rPr lang="ko-KR" altLang="en-US" sz="800" dirty="0"/>
              <a:t> 기간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B64A1804-43FD-4849-8ACE-3732B70315C8}"/>
              </a:ext>
            </a:extLst>
          </p:cNvPr>
          <p:cNvSpPr txBox="1"/>
          <p:nvPr/>
        </p:nvSpPr>
        <p:spPr>
          <a:xfrm>
            <a:off x="3049361" y="5801905"/>
            <a:ext cx="437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수익</a:t>
            </a:r>
            <a:endParaRPr lang="ko-KR" altLang="en-US" sz="800" dirty="0"/>
          </a:p>
        </p:txBody>
      </p:sp>
      <p:sp>
        <p:nvSpPr>
          <p:cNvPr id="378" name="Button">
            <a:extLst>
              <a:ext uri="{FF2B5EF4-FFF2-40B4-BE49-F238E27FC236}">
                <a16:creationId xmlns:a16="http://schemas.microsoft.com/office/drawing/2014/main" id="{53DE7EE6-13E4-4A59-A7D7-8D6A21FED1FF}"/>
              </a:ext>
            </a:extLst>
          </p:cNvPr>
          <p:cNvSpPr>
            <a:spLocks/>
          </p:cNvSpPr>
          <p:nvPr/>
        </p:nvSpPr>
        <p:spPr bwMode="auto">
          <a:xfrm>
            <a:off x="6130086" y="6180978"/>
            <a:ext cx="44967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등록하기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9" name="직선 화살표 연결선 378">
            <a:extLst>
              <a:ext uri="{FF2B5EF4-FFF2-40B4-BE49-F238E27FC236}">
                <a16:creationId xmlns:a16="http://schemas.microsoft.com/office/drawing/2014/main" id="{CF36BFE5-0A55-458A-8E4E-816BD7D29942}"/>
              </a:ext>
            </a:extLst>
          </p:cNvPr>
          <p:cNvCxnSpPr>
            <a:cxnSpLocks/>
          </p:cNvCxnSpPr>
          <p:nvPr/>
        </p:nvCxnSpPr>
        <p:spPr>
          <a:xfrm flipH="1">
            <a:off x="6418922" y="2889140"/>
            <a:ext cx="1216828" cy="4719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2" name="Button">
            <a:extLst>
              <a:ext uri="{FF2B5EF4-FFF2-40B4-BE49-F238E27FC236}">
                <a16:creationId xmlns:a16="http://schemas.microsoft.com/office/drawing/2014/main" id="{40F0DC46-CA6E-4ED3-989A-82BFA8B402FA}"/>
              </a:ext>
            </a:extLst>
          </p:cNvPr>
          <p:cNvSpPr>
            <a:spLocks/>
          </p:cNvSpPr>
          <p:nvPr/>
        </p:nvSpPr>
        <p:spPr bwMode="auto">
          <a:xfrm>
            <a:off x="6707135" y="6186335"/>
            <a:ext cx="359444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DCB7F8A5-5A4C-4253-A338-1E1F1CA57129}"/>
              </a:ext>
            </a:extLst>
          </p:cNvPr>
          <p:cNvSpPr/>
          <p:nvPr/>
        </p:nvSpPr>
        <p:spPr>
          <a:xfrm>
            <a:off x="7719288" y="905774"/>
            <a:ext cx="237842" cy="5578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90D1561B-572C-4B9A-A66E-3BE5649B80F0}"/>
              </a:ext>
            </a:extLst>
          </p:cNvPr>
          <p:cNvSpPr/>
          <p:nvPr/>
        </p:nvSpPr>
        <p:spPr>
          <a:xfrm>
            <a:off x="7736975" y="1379463"/>
            <a:ext cx="191889" cy="1181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09B576-E382-4AD6-91CD-E1E2FEF1D384}"/>
              </a:ext>
            </a:extLst>
          </p:cNvPr>
          <p:cNvSpPr txBox="1"/>
          <p:nvPr/>
        </p:nvSpPr>
        <p:spPr>
          <a:xfrm>
            <a:off x="7546045" y="2689713"/>
            <a:ext cx="23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라디오버튼 체크</a:t>
            </a:r>
          </a:p>
        </p:txBody>
      </p:sp>
      <p:sp>
        <p:nvSpPr>
          <p:cNvPr id="353" name="Button">
            <a:extLst>
              <a:ext uri="{FF2B5EF4-FFF2-40B4-BE49-F238E27FC236}">
                <a16:creationId xmlns:a16="http://schemas.microsoft.com/office/drawing/2014/main" id="{71D9BF30-C9E2-441B-9690-7900ED1CE834}"/>
              </a:ext>
            </a:extLst>
          </p:cNvPr>
          <p:cNvSpPr>
            <a:spLocks/>
          </p:cNvSpPr>
          <p:nvPr/>
        </p:nvSpPr>
        <p:spPr bwMode="auto">
          <a:xfrm>
            <a:off x="2699562" y="748984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40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Browser">
            <a:extLst>
              <a:ext uri="{FF2B5EF4-FFF2-40B4-BE49-F238E27FC236}">
                <a16:creationId xmlns:a16="http://schemas.microsoft.com/office/drawing/2014/main" id="{DFA74B33-A41D-48D2-9C68-7ECEE71098B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01800" y="835026"/>
            <a:ext cx="6242050" cy="5535613"/>
            <a:chOff x="595684" y="1261242"/>
            <a:chExt cx="6668462" cy="4439869"/>
          </a:xfrm>
        </p:grpSpPr>
        <p:sp>
          <p:nvSpPr>
            <p:cNvPr id="9" name="Window Body">
              <a:extLst>
                <a:ext uri="{FF2B5EF4-FFF2-40B4-BE49-F238E27FC236}">
                  <a16:creationId xmlns:a16="http://schemas.microsoft.com/office/drawing/2014/main" id="{9DEB56AC-7908-4D66-8EB6-D97E7363EF9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Title Bar">
              <a:extLst>
                <a:ext uri="{FF2B5EF4-FFF2-40B4-BE49-F238E27FC236}">
                  <a16:creationId xmlns:a16="http://schemas.microsoft.com/office/drawing/2014/main" id="{22AB6C4B-31AC-4BCE-8AB1-0BF426AD4D2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4" name="Menu Button">
              <a:extLst>
                <a:ext uri="{FF2B5EF4-FFF2-40B4-BE49-F238E27FC236}">
                  <a16:creationId xmlns:a16="http://schemas.microsoft.com/office/drawing/2014/main" id="{14C08A5F-6059-4BB1-99A0-562E37AC66A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25" name="Close Button">
              <a:extLst>
                <a:ext uri="{FF2B5EF4-FFF2-40B4-BE49-F238E27FC236}">
                  <a16:creationId xmlns:a16="http://schemas.microsoft.com/office/drawing/2014/main" id="{E2433045-CB56-45A6-8BA4-58E2168AC52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Address Box">
              <a:extLst>
                <a:ext uri="{FF2B5EF4-FFF2-40B4-BE49-F238E27FC236}">
                  <a16:creationId xmlns:a16="http://schemas.microsoft.com/office/drawing/2014/main" id="{0CAF2E3A-75A6-48CA-B0C4-EADD282B06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7" name="Document Icon">
              <a:extLst>
                <a:ext uri="{FF2B5EF4-FFF2-40B4-BE49-F238E27FC236}">
                  <a16:creationId xmlns:a16="http://schemas.microsoft.com/office/drawing/2014/main" id="{7540ACCF-E769-49CE-85C0-82F5624F9AF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428" name="Navigation Buttons">
              <a:extLst>
                <a:ext uri="{FF2B5EF4-FFF2-40B4-BE49-F238E27FC236}">
                  <a16:creationId xmlns:a16="http://schemas.microsoft.com/office/drawing/2014/main" id="{FC5D9192-3545-435F-B72A-A6A801432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7429" name="Back Button">
                <a:extLst>
                  <a:ext uri="{FF2B5EF4-FFF2-40B4-BE49-F238E27FC236}">
                    <a16:creationId xmlns:a16="http://schemas.microsoft.com/office/drawing/2014/main" id="{38E11005-0279-4561-A35B-3A0F4602A5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0" name="Forward Button">
                <a:extLst>
                  <a:ext uri="{FF2B5EF4-FFF2-40B4-BE49-F238E27FC236}">
                    <a16:creationId xmlns:a16="http://schemas.microsoft.com/office/drawing/2014/main" id="{E5B4214F-DE50-4E1E-A566-907D5C45007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1" name="Reload Button">
                <a:extLst>
                  <a:ext uri="{FF2B5EF4-FFF2-40B4-BE49-F238E27FC236}">
                    <a16:creationId xmlns:a16="http://schemas.microsoft.com/office/drawing/2014/main" id="{20C53955-7D39-44E2-A2D7-9B22B61AC6E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2AA182-BB5A-4128-A7CB-0964EFD9E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22799"/>
              </p:ext>
            </p:extLst>
          </p:nvPr>
        </p:nvGraphicFramePr>
        <p:xfrm>
          <a:off x="8183564" y="825500"/>
          <a:ext cx="2305049" cy="1466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Component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관리자가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분석할때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매물수정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삭제 불가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상세페이지에서</a:t>
                      </a:r>
                      <a:endParaRPr lang="en-US" altLang="ko-KR" sz="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등록진행사항 </a:t>
                      </a:r>
                      <a:r>
                        <a:rPr lang="ko-KR" altLang="en-US" sz="6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변경시</a:t>
                      </a:r>
                      <a:endParaRPr lang="en-US" altLang="ko-KR" sz="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관리자요청함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진행상항 변경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7" name="Line">
            <a:extLst>
              <a:ext uri="{FF2B5EF4-FFF2-40B4-BE49-F238E27FC236}">
                <a16:creationId xmlns:a16="http://schemas.microsoft.com/office/drawing/2014/main" id="{3E2C739E-83DF-4683-846B-FC60407AFA3C}"/>
              </a:ext>
            </a:extLst>
          </p:cNvPr>
          <p:cNvCxnSpPr>
            <a:cxnSpLocks/>
          </p:cNvCxnSpPr>
          <p:nvPr/>
        </p:nvCxnSpPr>
        <p:spPr bwMode="auto">
          <a:xfrm>
            <a:off x="1711325" y="1390650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3850DD2C-4F87-4E41-B8E3-10E7BD9A0BD4}"/>
              </a:ext>
            </a:extLst>
          </p:cNvPr>
          <p:cNvSpPr>
            <a:spLocks/>
          </p:cNvSpPr>
          <p:nvPr/>
        </p:nvSpPr>
        <p:spPr bwMode="auto">
          <a:xfrm>
            <a:off x="1882775" y="1607816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>
            <a:extLst>
              <a:ext uri="{FF2B5EF4-FFF2-40B4-BE49-F238E27FC236}">
                <a16:creationId xmlns:a16="http://schemas.microsoft.com/office/drawing/2014/main" id="{0C3DB13B-E903-42E3-B28D-805EE0B0BEE5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673225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tton">
            <a:extLst>
              <a:ext uri="{FF2B5EF4-FFF2-40B4-BE49-F238E27FC236}">
                <a16:creationId xmlns:a16="http://schemas.microsoft.com/office/drawing/2014/main" id="{E52255BB-87B7-4330-A8C8-B97920693491}"/>
              </a:ext>
            </a:extLst>
          </p:cNvPr>
          <p:cNvSpPr>
            <a:spLocks/>
          </p:cNvSpPr>
          <p:nvPr/>
        </p:nvSpPr>
        <p:spPr bwMode="auto">
          <a:xfrm>
            <a:off x="7405688" y="1443038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98" name="그림 68">
            <a:extLst>
              <a:ext uri="{FF2B5EF4-FFF2-40B4-BE49-F238E27FC236}">
                <a16:creationId xmlns:a16="http://schemas.microsoft.com/office/drawing/2014/main" id="{0FC445D9-E31E-4290-87D1-EC7933787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476375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Box 69">
            <a:extLst>
              <a:ext uri="{FF2B5EF4-FFF2-40B4-BE49-F238E27FC236}">
                <a16:creationId xmlns:a16="http://schemas.microsoft.com/office/drawing/2014/main" id="{8992A2AE-45EE-47DA-8D9D-0D2EBB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1435100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4" name="Line">
            <a:extLst>
              <a:ext uri="{FF2B5EF4-FFF2-40B4-BE49-F238E27FC236}">
                <a16:creationId xmlns:a16="http://schemas.microsoft.com/office/drawing/2014/main" id="{6806DADE-88FE-4C19-A507-3E0FE3A87866}"/>
              </a:ext>
            </a:extLst>
          </p:cNvPr>
          <p:cNvCxnSpPr>
            <a:cxnSpLocks/>
          </p:cNvCxnSpPr>
          <p:nvPr/>
        </p:nvCxnSpPr>
        <p:spPr bwMode="auto">
          <a:xfrm>
            <a:off x="1701800" y="1954213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">
            <a:extLst>
              <a:ext uri="{FF2B5EF4-FFF2-40B4-BE49-F238E27FC236}">
                <a16:creationId xmlns:a16="http://schemas.microsoft.com/office/drawing/2014/main" id="{235391FE-9126-4338-9AB5-E6489BA73A5D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954214"/>
            <a:ext cx="0" cy="441642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0" name="Pagination">
            <a:extLst>
              <a:ext uri="{FF2B5EF4-FFF2-40B4-BE49-F238E27FC236}">
                <a16:creationId xmlns:a16="http://schemas.microsoft.com/office/drawing/2014/main" id="{18ED6A7C-38DC-4B69-A3B3-EEEA4F8E36F9}"/>
              </a:ext>
            </a:extLst>
          </p:cNvPr>
          <p:cNvGrpSpPr/>
          <p:nvPr/>
        </p:nvGrpSpPr>
        <p:grpSpPr>
          <a:xfrm>
            <a:off x="4428398" y="6060137"/>
            <a:ext cx="1195458" cy="177154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371" name="Previous">
              <a:extLst>
                <a:ext uri="{FF2B5EF4-FFF2-40B4-BE49-F238E27FC236}">
                  <a16:creationId xmlns:a16="http://schemas.microsoft.com/office/drawing/2014/main" id="{84D5AB8B-F504-48F2-B4A1-29405728B90F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372" name="Page 1">
              <a:extLst>
                <a:ext uri="{FF2B5EF4-FFF2-40B4-BE49-F238E27FC236}">
                  <a16:creationId xmlns:a16="http://schemas.microsoft.com/office/drawing/2014/main" id="{F1B431FD-822D-4A15-8D69-6216D2E3BCC7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73" name="Page 2">
              <a:extLst>
                <a:ext uri="{FF2B5EF4-FFF2-40B4-BE49-F238E27FC236}">
                  <a16:creationId xmlns:a16="http://schemas.microsoft.com/office/drawing/2014/main" id="{78F4E377-A93A-4F65-B3D9-F25843B73F93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374" name="Page 3">
              <a:extLst>
                <a:ext uri="{FF2B5EF4-FFF2-40B4-BE49-F238E27FC236}">
                  <a16:creationId xmlns:a16="http://schemas.microsoft.com/office/drawing/2014/main" id="{BC0CAEFC-1A64-4BE9-9169-C4BD1F6D2102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375" name="Page 4">
              <a:extLst>
                <a:ext uri="{FF2B5EF4-FFF2-40B4-BE49-F238E27FC236}">
                  <a16:creationId xmlns:a16="http://schemas.microsoft.com/office/drawing/2014/main" id="{478A1818-A5BE-460F-B341-1BC37C5AD867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376" name="Page 5">
              <a:extLst>
                <a:ext uri="{FF2B5EF4-FFF2-40B4-BE49-F238E27FC236}">
                  <a16:creationId xmlns:a16="http://schemas.microsoft.com/office/drawing/2014/main" id="{E27983D9-1030-45FD-9AA1-910CF494D379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377" name="Next">
              <a:extLst>
                <a:ext uri="{FF2B5EF4-FFF2-40B4-BE49-F238E27FC236}">
                  <a16:creationId xmlns:a16="http://schemas.microsoft.com/office/drawing/2014/main" id="{D0212CC9-7688-449E-9128-A27507A7FCD6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151" name="Item">
            <a:extLst>
              <a:ext uri="{FF2B5EF4-FFF2-40B4-BE49-F238E27FC236}">
                <a16:creationId xmlns:a16="http://schemas.microsoft.com/office/drawing/2014/main" id="{CDE1C532-69B2-4082-8688-9605AE397B51}"/>
              </a:ext>
            </a:extLst>
          </p:cNvPr>
          <p:cNvSpPr/>
          <p:nvPr/>
        </p:nvSpPr>
        <p:spPr bwMode="auto">
          <a:xfrm>
            <a:off x="1701800" y="1946275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Item">
            <a:extLst>
              <a:ext uri="{FF2B5EF4-FFF2-40B4-BE49-F238E27FC236}">
                <a16:creationId xmlns:a16="http://schemas.microsoft.com/office/drawing/2014/main" id="{7397046B-4AD6-4EDD-8469-F19751868296}"/>
              </a:ext>
            </a:extLst>
          </p:cNvPr>
          <p:cNvSpPr/>
          <p:nvPr/>
        </p:nvSpPr>
        <p:spPr bwMode="auto">
          <a:xfrm>
            <a:off x="1711325" y="2213632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tem">
            <a:extLst>
              <a:ext uri="{FF2B5EF4-FFF2-40B4-BE49-F238E27FC236}">
                <a16:creationId xmlns:a16="http://schemas.microsoft.com/office/drawing/2014/main" id="{44AC5794-0CBF-4F6B-82F6-57A74E2CA21B}"/>
              </a:ext>
            </a:extLst>
          </p:cNvPr>
          <p:cNvSpPr/>
          <p:nvPr/>
        </p:nvSpPr>
        <p:spPr bwMode="auto">
          <a:xfrm>
            <a:off x="1701800" y="2506665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Item">
            <a:extLst>
              <a:ext uri="{FF2B5EF4-FFF2-40B4-BE49-F238E27FC236}">
                <a16:creationId xmlns:a16="http://schemas.microsoft.com/office/drawing/2014/main" id="{CFDCE48F-B91B-4356-BD43-4D60427C0D94}"/>
              </a:ext>
            </a:extLst>
          </p:cNvPr>
          <p:cNvSpPr/>
          <p:nvPr/>
        </p:nvSpPr>
        <p:spPr bwMode="auto">
          <a:xfrm>
            <a:off x="1701800" y="2786067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tem">
            <a:extLst>
              <a:ext uri="{FF2B5EF4-FFF2-40B4-BE49-F238E27FC236}">
                <a16:creationId xmlns:a16="http://schemas.microsoft.com/office/drawing/2014/main" id="{3574170B-F037-4E69-82DF-06871BEF99FA}"/>
              </a:ext>
            </a:extLst>
          </p:cNvPr>
          <p:cNvSpPr/>
          <p:nvPr/>
        </p:nvSpPr>
        <p:spPr bwMode="auto">
          <a:xfrm>
            <a:off x="1711325" y="3059116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20CFA-D1B0-45FE-AB09-6F41475C4108}"/>
              </a:ext>
            </a:extLst>
          </p:cNvPr>
          <p:cNvSpPr txBox="1"/>
          <p:nvPr/>
        </p:nvSpPr>
        <p:spPr>
          <a:xfrm>
            <a:off x="2828242" y="2129107"/>
            <a:ext cx="1226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토지분석요청함</a:t>
            </a:r>
            <a:endParaRPr lang="ko-KR" altLang="en-US" sz="1000" dirty="0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FEA46C64-E632-46FA-A891-E479C8B6B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90408"/>
              </p:ext>
            </p:extLst>
          </p:nvPr>
        </p:nvGraphicFramePr>
        <p:xfrm>
          <a:off x="2895986" y="2456599"/>
          <a:ext cx="4960669" cy="354424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3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3923">
                  <a:extLst>
                    <a:ext uri="{9D8B030D-6E8A-4147-A177-3AD203B41FA5}">
                      <a16:colId xmlns:a16="http://schemas.microsoft.com/office/drawing/2014/main" val="3760285651"/>
                    </a:ext>
                  </a:extLst>
                </a:gridCol>
              </a:tblGrid>
              <a:tr h="3410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실명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상품종류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결제금액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결제완료여부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등록진행상황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요청일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이충재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 대행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대기중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이충재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전문 분석의뢰 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이충재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전문 분석의뢰 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완료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이충재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전문 분석의뢰 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대기중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이충재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전문 분석의뢰 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완료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이충재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전문 분석의뢰 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완료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이충재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전문 분석의뢰 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완료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499A9FC-7180-450E-9A23-D96B6A45C32C}"/>
              </a:ext>
            </a:extLst>
          </p:cNvPr>
          <p:cNvCxnSpPr>
            <a:cxnSpLocks/>
          </p:cNvCxnSpPr>
          <p:nvPr/>
        </p:nvCxnSpPr>
        <p:spPr>
          <a:xfrm flipH="1">
            <a:off x="6810376" y="2494620"/>
            <a:ext cx="1459705" cy="4319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887349-6251-4E12-AC7A-B2E019AF46FF}"/>
              </a:ext>
            </a:extLst>
          </p:cNvPr>
          <p:cNvSpPr txBox="1"/>
          <p:nvPr/>
        </p:nvSpPr>
        <p:spPr>
          <a:xfrm>
            <a:off x="7814340" y="2294167"/>
            <a:ext cx="2305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등록진행사항</a:t>
            </a:r>
            <a:r>
              <a:rPr lang="en-US" altLang="ko-KR" sz="800" dirty="0">
                <a:solidFill>
                  <a:srgbClr val="FF0000"/>
                </a:solidFill>
              </a:rPr>
              <a:t>-</a:t>
            </a:r>
            <a:r>
              <a:rPr lang="ko-KR" altLang="en-US" sz="800" dirty="0">
                <a:solidFill>
                  <a:srgbClr val="FF0000"/>
                </a:solidFill>
              </a:rPr>
              <a:t>대기중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진행중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완료</a:t>
            </a:r>
            <a:r>
              <a:rPr lang="en-US" altLang="ko-KR" sz="800" dirty="0">
                <a:solidFill>
                  <a:srgbClr val="FF0000"/>
                </a:solidFill>
              </a:rPr>
              <a:t>(3</a:t>
            </a:r>
            <a:r>
              <a:rPr lang="ko-KR" altLang="en-US" sz="800" dirty="0">
                <a:solidFill>
                  <a:srgbClr val="FF0000"/>
                </a:solidFill>
              </a:rPr>
              <a:t>가지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EDE59CE-2CC3-4E07-ADFE-E8B7CE32AD3D}"/>
              </a:ext>
            </a:extLst>
          </p:cNvPr>
          <p:cNvCxnSpPr>
            <a:cxnSpLocks/>
          </p:cNvCxnSpPr>
          <p:nvPr/>
        </p:nvCxnSpPr>
        <p:spPr>
          <a:xfrm flipV="1">
            <a:off x="2306896" y="3995269"/>
            <a:ext cx="3760553" cy="3738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B79AA2-C753-424F-8F32-F6E86B38E831}"/>
              </a:ext>
            </a:extLst>
          </p:cNvPr>
          <p:cNvSpPr txBox="1"/>
          <p:nvPr/>
        </p:nvSpPr>
        <p:spPr>
          <a:xfrm>
            <a:off x="1725356" y="4389237"/>
            <a:ext cx="1027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결제상황완료여부 </a:t>
            </a:r>
            <a:r>
              <a:rPr lang="en-US" altLang="ko-KR" sz="800" dirty="0">
                <a:solidFill>
                  <a:srgbClr val="FF0000"/>
                </a:solidFill>
              </a:rPr>
              <a:t>O / X </a:t>
            </a:r>
            <a:r>
              <a:rPr lang="ko-KR" altLang="en-US" sz="800" dirty="0">
                <a:solidFill>
                  <a:srgbClr val="FF0000"/>
                </a:solidFill>
              </a:rPr>
              <a:t>표시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FF97C55-E7FB-4AA3-9C9B-EC3598A0BAC6}"/>
              </a:ext>
            </a:extLst>
          </p:cNvPr>
          <p:cNvCxnSpPr>
            <a:cxnSpLocks/>
          </p:cNvCxnSpPr>
          <p:nvPr/>
        </p:nvCxnSpPr>
        <p:spPr>
          <a:xfrm flipV="1">
            <a:off x="2265106" y="3075121"/>
            <a:ext cx="2419850" cy="4595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82B90B-B40D-4374-8439-0809DC533C46}"/>
              </a:ext>
            </a:extLst>
          </p:cNvPr>
          <p:cNvSpPr txBox="1"/>
          <p:nvPr/>
        </p:nvSpPr>
        <p:spPr>
          <a:xfrm>
            <a:off x="1033476" y="3576077"/>
            <a:ext cx="1786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상품종류</a:t>
            </a:r>
            <a:r>
              <a:rPr lang="en-US" altLang="ko-KR" sz="800" dirty="0">
                <a:solidFill>
                  <a:srgbClr val="FF0000"/>
                </a:solidFill>
              </a:rPr>
              <a:t>-</a:t>
            </a:r>
            <a:r>
              <a:rPr lang="ko-KR" altLang="en-US" sz="800" dirty="0">
                <a:solidFill>
                  <a:srgbClr val="FF0000"/>
                </a:solidFill>
              </a:rPr>
              <a:t>등록대행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전문 분석 의뢰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48D9F5-BE95-4F44-AC6D-F647F5885082}"/>
              </a:ext>
            </a:extLst>
          </p:cNvPr>
          <p:cNvSpPr/>
          <p:nvPr/>
        </p:nvSpPr>
        <p:spPr bwMode="auto">
          <a:xfrm>
            <a:off x="2793603" y="3028160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7BFE705-13B6-46AC-A6D5-2CE37CFBE9D7}"/>
              </a:ext>
            </a:extLst>
          </p:cNvPr>
          <p:cNvSpPr/>
          <p:nvPr/>
        </p:nvSpPr>
        <p:spPr bwMode="auto">
          <a:xfrm>
            <a:off x="2811759" y="3472794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DDA11D2-98F1-4951-9A4B-5A697C847A95}"/>
              </a:ext>
            </a:extLst>
          </p:cNvPr>
          <p:cNvSpPr/>
          <p:nvPr/>
        </p:nvSpPr>
        <p:spPr bwMode="auto">
          <a:xfrm>
            <a:off x="2810819" y="3986423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E77057-5522-470C-96BA-2A7C6350B780}"/>
              </a:ext>
            </a:extLst>
          </p:cNvPr>
          <p:cNvSpPr/>
          <p:nvPr/>
        </p:nvSpPr>
        <p:spPr bwMode="auto">
          <a:xfrm>
            <a:off x="2814550" y="4369145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CA68549-E238-400C-8817-80ACE10C9B6D}"/>
              </a:ext>
            </a:extLst>
          </p:cNvPr>
          <p:cNvSpPr/>
          <p:nvPr/>
        </p:nvSpPr>
        <p:spPr bwMode="auto">
          <a:xfrm>
            <a:off x="2805841" y="4820862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C47F7F5-5E2B-4303-9789-A6A7D5AA6CC5}"/>
              </a:ext>
            </a:extLst>
          </p:cNvPr>
          <p:cNvSpPr/>
          <p:nvPr/>
        </p:nvSpPr>
        <p:spPr bwMode="auto">
          <a:xfrm>
            <a:off x="2805841" y="5338936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8B9767A-138F-46D7-8896-0EE2386CFD5D}"/>
              </a:ext>
            </a:extLst>
          </p:cNvPr>
          <p:cNvSpPr/>
          <p:nvPr/>
        </p:nvSpPr>
        <p:spPr bwMode="auto">
          <a:xfrm>
            <a:off x="2800638" y="5779125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D7B60393-5A29-43D3-81E6-9AB57AB061D1}"/>
              </a:ext>
            </a:extLst>
          </p:cNvPr>
          <p:cNvSpPr>
            <a:spLocks/>
          </p:cNvSpPr>
          <p:nvPr/>
        </p:nvSpPr>
        <p:spPr bwMode="auto">
          <a:xfrm>
            <a:off x="5995195" y="6089340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6" name="그룹 4">
            <a:extLst>
              <a:ext uri="{FF2B5EF4-FFF2-40B4-BE49-F238E27FC236}">
                <a16:creationId xmlns:a16="http://schemas.microsoft.com/office/drawing/2014/main" id="{7FB3CF01-061F-4BCB-B629-7026AE2AD797}"/>
              </a:ext>
            </a:extLst>
          </p:cNvPr>
          <p:cNvGrpSpPr>
            <a:grpSpLocks/>
          </p:cNvGrpSpPr>
          <p:nvPr/>
        </p:nvGrpSpPr>
        <p:grpSpPr bwMode="auto">
          <a:xfrm>
            <a:off x="2048133" y="6020940"/>
            <a:ext cx="1257301" cy="736600"/>
            <a:chOff x="6902450" y="2785769"/>
            <a:chExt cx="1257300" cy="735306"/>
          </a:xfrm>
        </p:grpSpPr>
        <p:sp>
          <p:nvSpPr>
            <p:cNvPr id="67" name="Border">
              <a:extLst>
                <a:ext uri="{FF2B5EF4-FFF2-40B4-BE49-F238E27FC236}">
                  <a16:creationId xmlns:a16="http://schemas.microsoft.com/office/drawing/2014/main" id="{392FAD95-9BC9-43BA-B28D-8D2DFC570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2785769"/>
              <a:ext cx="1257300" cy="7353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extBox 69">
              <a:extLst>
                <a:ext uri="{FF2B5EF4-FFF2-40B4-BE49-F238E27FC236}">
                  <a16:creationId xmlns:a16="http://schemas.microsoft.com/office/drawing/2014/main" id="{EF4BDE95-A457-4928-8349-6A9F493EE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5175" y="2834896"/>
              <a:ext cx="836612" cy="18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9pPr>
            </a:lstStyle>
            <a:p>
              <a:pPr>
                <a:defRPr/>
              </a:pP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삭제하시겠습니까</a:t>
              </a:r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</a:p>
          </p:txBody>
        </p:sp>
        <p:sp>
          <p:nvSpPr>
            <p:cNvPr id="78" name="Button">
              <a:extLst>
                <a:ext uri="{FF2B5EF4-FFF2-40B4-BE49-F238E27FC236}">
                  <a16:creationId xmlns:a16="http://schemas.microsoft.com/office/drawing/2014/main" id="{AD219EC0-2962-4E90-8FF3-AA3D78BA9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75" y="3248672"/>
              <a:ext cx="318959" cy="177151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Button">
              <a:extLst>
                <a:ext uri="{FF2B5EF4-FFF2-40B4-BE49-F238E27FC236}">
                  <a16:creationId xmlns:a16="http://schemas.microsoft.com/office/drawing/2014/main" id="{1601DF1E-ADBC-4840-AA0A-1D2B775F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3248505"/>
              <a:ext cx="319088" cy="177488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4E89D3D-3696-4A75-B715-202DFF6209EA}"/>
              </a:ext>
            </a:extLst>
          </p:cNvPr>
          <p:cNvCxnSpPr>
            <a:cxnSpLocks/>
          </p:cNvCxnSpPr>
          <p:nvPr/>
        </p:nvCxnSpPr>
        <p:spPr>
          <a:xfrm flipH="1" flipV="1">
            <a:off x="3053230" y="6173495"/>
            <a:ext cx="2941965" cy="223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Button">
            <a:extLst>
              <a:ext uri="{FF2B5EF4-FFF2-40B4-BE49-F238E27FC236}">
                <a16:creationId xmlns:a16="http://schemas.microsoft.com/office/drawing/2014/main" id="{0B91F6A3-8826-48F5-A262-196E335F591E}"/>
              </a:ext>
            </a:extLst>
          </p:cNvPr>
          <p:cNvSpPr>
            <a:spLocks/>
          </p:cNvSpPr>
          <p:nvPr/>
        </p:nvSpPr>
        <p:spPr bwMode="auto">
          <a:xfrm>
            <a:off x="7339025" y="2271094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Button">
            <a:extLst>
              <a:ext uri="{FF2B5EF4-FFF2-40B4-BE49-F238E27FC236}">
                <a16:creationId xmlns:a16="http://schemas.microsoft.com/office/drawing/2014/main" id="{574A60AB-D3C2-4F55-874B-0A02337247EB}"/>
              </a:ext>
            </a:extLst>
          </p:cNvPr>
          <p:cNvSpPr>
            <a:spLocks/>
          </p:cNvSpPr>
          <p:nvPr/>
        </p:nvSpPr>
        <p:spPr bwMode="auto">
          <a:xfrm>
            <a:off x="5355178" y="2019352"/>
            <a:ext cx="92109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Button">
            <a:extLst>
              <a:ext uri="{FF2B5EF4-FFF2-40B4-BE49-F238E27FC236}">
                <a16:creationId xmlns:a16="http://schemas.microsoft.com/office/drawing/2014/main" id="{B1E834A2-541E-40C5-BF30-CE386F3AE7D7}"/>
              </a:ext>
            </a:extLst>
          </p:cNvPr>
          <p:cNvSpPr>
            <a:spLocks/>
          </p:cNvSpPr>
          <p:nvPr/>
        </p:nvSpPr>
        <p:spPr bwMode="auto">
          <a:xfrm>
            <a:off x="4735867" y="2019352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444F87C-AFC1-4D36-B0C7-5700E2DCE19B}"/>
              </a:ext>
            </a:extLst>
          </p:cNvPr>
          <p:cNvSpPr txBox="1"/>
          <p:nvPr/>
        </p:nvSpPr>
        <p:spPr>
          <a:xfrm>
            <a:off x="5084750" y="1876974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216E976-EC04-47F5-A4D0-264970271763}"/>
              </a:ext>
            </a:extLst>
          </p:cNvPr>
          <p:cNvSpPr/>
          <p:nvPr/>
        </p:nvSpPr>
        <p:spPr>
          <a:xfrm>
            <a:off x="8658223" y="3112186"/>
            <a:ext cx="597869" cy="4813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실명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요청일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89" name="Button">
            <a:extLst>
              <a:ext uri="{FF2B5EF4-FFF2-40B4-BE49-F238E27FC236}">
                <a16:creationId xmlns:a16="http://schemas.microsoft.com/office/drawing/2014/main" id="{258444E8-A2A2-4B97-8B11-3C7A4B3C425B}"/>
              </a:ext>
            </a:extLst>
          </p:cNvPr>
          <p:cNvSpPr>
            <a:spLocks/>
          </p:cNvSpPr>
          <p:nvPr/>
        </p:nvSpPr>
        <p:spPr bwMode="auto">
          <a:xfrm>
            <a:off x="8679390" y="2903297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3DCCBCF-1870-4C7B-956E-6E3774B77479}"/>
              </a:ext>
            </a:extLst>
          </p:cNvPr>
          <p:cNvSpPr txBox="1"/>
          <p:nvPr/>
        </p:nvSpPr>
        <p:spPr>
          <a:xfrm>
            <a:off x="9027332" y="2761220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91E138-E422-4EC7-9EA6-12F9DC30BA79}"/>
              </a:ext>
            </a:extLst>
          </p:cNvPr>
          <p:cNvSpPr txBox="1"/>
          <p:nvPr/>
        </p:nvSpPr>
        <p:spPr>
          <a:xfrm>
            <a:off x="8320796" y="2509287"/>
            <a:ext cx="210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셀렉트</a:t>
            </a:r>
            <a:r>
              <a:rPr lang="ko-KR" altLang="en-US" dirty="0">
                <a:solidFill>
                  <a:srgbClr val="FF0000"/>
                </a:solidFill>
              </a:rPr>
              <a:t> 박스</a:t>
            </a:r>
          </a:p>
        </p:txBody>
      </p:sp>
      <p:sp>
        <p:nvSpPr>
          <p:cNvPr id="92" name="Button">
            <a:extLst>
              <a:ext uri="{FF2B5EF4-FFF2-40B4-BE49-F238E27FC236}">
                <a16:creationId xmlns:a16="http://schemas.microsoft.com/office/drawing/2014/main" id="{AC811060-80FC-42AE-941A-E8F784AF6E9C}"/>
              </a:ext>
            </a:extLst>
          </p:cNvPr>
          <p:cNvSpPr>
            <a:spLocks/>
          </p:cNvSpPr>
          <p:nvPr/>
        </p:nvSpPr>
        <p:spPr bwMode="auto">
          <a:xfrm>
            <a:off x="4742778" y="2241039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상품종류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76159F-81AB-4F34-80DA-A20A0377A2AB}"/>
              </a:ext>
            </a:extLst>
          </p:cNvPr>
          <p:cNvSpPr txBox="1"/>
          <p:nvPr/>
        </p:nvSpPr>
        <p:spPr>
          <a:xfrm>
            <a:off x="4190124" y="2236595"/>
            <a:ext cx="6701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상품종류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7E259C-2ACD-49B9-AF6B-DACCAD1A79F8}"/>
              </a:ext>
            </a:extLst>
          </p:cNvPr>
          <p:cNvSpPr txBox="1"/>
          <p:nvPr/>
        </p:nvSpPr>
        <p:spPr>
          <a:xfrm>
            <a:off x="5098198" y="2088649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542C927-A62F-4CCA-B5D9-9D67665BD619}"/>
              </a:ext>
            </a:extLst>
          </p:cNvPr>
          <p:cNvSpPr txBox="1"/>
          <p:nvPr/>
        </p:nvSpPr>
        <p:spPr>
          <a:xfrm>
            <a:off x="4264564" y="2008996"/>
            <a:ext cx="5447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검색어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814E2E8-2B9E-4BCD-8184-06E36734A543}"/>
              </a:ext>
            </a:extLst>
          </p:cNvPr>
          <p:cNvSpPr/>
          <p:nvPr/>
        </p:nvSpPr>
        <p:spPr>
          <a:xfrm>
            <a:off x="9296014" y="3112247"/>
            <a:ext cx="597869" cy="4813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등록대행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전문 분석의뢰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97" name="Button">
            <a:extLst>
              <a:ext uri="{FF2B5EF4-FFF2-40B4-BE49-F238E27FC236}">
                <a16:creationId xmlns:a16="http://schemas.microsoft.com/office/drawing/2014/main" id="{A043579E-CFDA-4EB7-9490-0817D41AA6C4}"/>
              </a:ext>
            </a:extLst>
          </p:cNvPr>
          <p:cNvSpPr>
            <a:spLocks/>
          </p:cNvSpPr>
          <p:nvPr/>
        </p:nvSpPr>
        <p:spPr bwMode="auto">
          <a:xfrm>
            <a:off x="9317181" y="2903358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상품종류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4DA6007-BDB8-4ACD-B4CE-1734D5E6B59B}"/>
              </a:ext>
            </a:extLst>
          </p:cNvPr>
          <p:cNvSpPr txBox="1"/>
          <p:nvPr/>
        </p:nvSpPr>
        <p:spPr>
          <a:xfrm>
            <a:off x="9665123" y="2761281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8797AEE-3692-4D7C-AE19-BF4C8E3E2D9F}"/>
              </a:ext>
            </a:extLst>
          </p:cNvPr>
          <p:cNvSpPr txBox="1"/>
          <p:nvPr/>
        </p:nvSpPr>
        <p:spPr>
          <a:xfrm>
            <a:off x="5325460" y="2228902"/>
            <a:ext cx="7292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결제완료여부</a:t>
            </a:r>
          </a:p>
        </p:txBody>
      </p:sp>
      <p:sp>
        <p:nvSpPr>
          <p:cNvPr id="100" name="Button">
            <a:extLst>
              <a:ext uri="{FF2B5EF4-FFF2-40B4-BE49-F238E27FC236}">
                <a16:creationId xmlns:a16="http://schemas.microsoft.com/office/drawing/2014/main" id="{89A62387-A758-4438-A091-47ABB7DF5FDA}"/>
              </a:ext>
            </a:extLst>
          </p:cNvPr>
          <p:cNvSpPr>
            <a:spLocks/>
          </p:cNvSpPr>
          <p:nvPr/>
        </p:nvSpPr>
        <p:spPr bwMode="auto">
          <a:xfrm>
            <a:off x="5849386" y="2227915"/>
            <a:ext cx="573095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결제완료여부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FCA947-5D56-455E-AC0F-A726E1897C85}"/>
              </a:ext>
            </a:extLst>
          </p:cNvPr>
          <p:cNvSpPr txBox="1"/>
          <p:nvPr/>
        </p:nvSpPr>
        <p:spPr>
          <a:xfrm>
            <a:off x="6236024" y="2087267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102" name="Button">
            <a:extLst>
              <a:ext uri="{FF2B5EF4-FFF2-40B4-BE49-F238E27FC236}">
                <a16:creationId xmlns:a16="http://schemas.microsoft.com/office/drawing/2014/main" id="{5F580C4E-151C-44F7-A366-EDC299F9DFA6}"/>
              </a:ext>
            </a:extLst>
          </p:cNvPr>
          <p:cNvSpPr>
            <a:spLocks/>
          </p:cNvSpPr>
          <p:nvPr/>
        </p:nvSpPr>
        <p:spPr bwMode="auto">
          <a:xfrm>
            <a:off x="9925222" y="2903297"/>
            <a:ext cx="579587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결제완료여부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CFA91A-640F-4988-9F64-608DFA6FE21B}"/>
              </a:ext>
            </a:extLst>
          </p:cNvPr>
          <p:cNvSpPr txBox="1"/>
          <p:nvPr/>
        </p:nvSpPr>
        <p:spPr>
          <a:xfrm>
            <a:off x="10324439" y="2749525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11138B1-C232-443F-9DAE-63B12D80B3B1}"/>
              </a:ext>
            </a:extLst>
          </p:cNvPr>
          <p:cNvSpPr/>
          <p:nvPr/>
        </p:nvSpPr>
        <p:spPr>
          <a:xfrm>
            <a:off x="9916080" y="3095721"/>
            <a:ext cx="597869" cy="4813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</a:p>
          <a:p>
            <a:pPr algn="ctr">
              <a:lnSpc>
                <a:spcPct val="200000"/>
              </a:lnSpc>
            </a:pPr>
            <a:r>
              <a:rPr lang="en-US" altLang="ko-KR" sz="5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8" name="Border">
            <a:extLst>
              <a:ext uri="{FF2B5EF4-FFF2-40B4-BE49-F238E27FC236}">
                <a16:creationId xmlns:a16="http://schemas.microsoft.com/office/drawing/2014/main" id="{E812B0AF-810A-4787-A783-9E370BE91EEC}"/>
              </a:ext>
            </a:extLst>
          </p:cNvPr>
          <p:cNvSpPr>
            <a:spLocks/>
          </p:cNvSpPr>
          <p:nvPr/>
        </p:nvSpPr>
        <p:spPr bwMode="auto">
          <a:xfrm>
            <a:off x="8270082" y="3860423"/>
            <a:ext cx="3071204" cy="198061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5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25F5FE5-6401-45B7-84D5-0363EA887382}"/>
              </a:ext>
            </a:extLst>
          </p:cNvPr>
          <p:cNvSpPr txBox="1"/>
          <p:nvPr/>
        </p:nvSpPr>
        <p:spPr>
          <a:xfrm>
            <a:off x="11053398" y="3901963"/>
            <a:ext cx="202660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43200" tIns="0" rIns="43200" bIns="0" rtlCol="0">
            <a:spAutoFit/>
          </a:bodyPr>
          <a:lstStyle/>
          <a:p>
            <a:pPr algn="ctr"/>
            <a:r>
              <a:rPr lang="en-US" sz="1500" dirty="0"/>
              <a:t>X</a:t>
            </a:r>
          </a:p>
        </p:txBody>
      </p:sp>
      <p:sp>
        <p:nvSpPr>
          <p:cNvPr id="113" name="Button">
            <a:extLst>
              <a:ext uri="{FF2B5EF4-FFF2-40B4-BE49-F238E27FC236}">
                <a16:creationId xmlns:a16="http://schemas.microsoft.com/office/drawing/2014/main" id="{98E380DF-4B52-42DA-AE65-F1D67FEA4FFC}"/>
              </a:ext>
            </a:extLst>
          </p:cNvPr>
          <p:cNvSpPr>
            <a:spLocks/>
          </p:cNvSpPr>
          <p:nvPr/>
        </p:nvSpPr>
        <p:spPr bwMode="auto">
          <a:xfrm>
            <a:off x="8384066" y="4215581"/>
            <a:ext cx="405994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Button">
            <a:extLst>
              <a:ext uri="{FF2B5EF4-FFF2-40B4-BE49-F238E27FC236}">
                <a16:creationId xmlns:a16="http://schemas.microsoft.com/office/drawing/2014/main" id="{CDDF5DD0-689C-463D-82B9-20C7D65B80BE}"/>
              </a:ext>
            </a:extLst>
          </p:cNvPr>
          <p:cNvSpPr>
            <a:spLocks/>
          </p:cNvSpPr>
          <p:nvPr/>
        </p:nvSpPr>
        <p:spPr bwMode="auto">
          <a:xfrm>
            <a:off x="8937005" y="4218106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실명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Button">
            <a:extLst>
              <a:ext uri="{FF2B5EF4-FFF2-40B4-BE49-F238E27FC236}">
                <a16:creationId xmlns:a16="http://schemas.microsoft.com/office/drawing/2014/main" id="{76D94E74-FB7D-4D0B-9F78-19004BFA65C6}"/>
              </a:ext>
            </a:extLst>
          </p:cNvPr>
          <p:cNvSpPr>
            <a:spLocks/>
          </p:cNvSpPr>
          <p:nvPr/>
        </p:nvSpPr>
        <p:spPr bwMode="auto">
          <a:xfrm>
            <a:off x="9377450" y="4218106"/>
            <a:ext cx="480675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상품중류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Button">
            <a:extLst>
              <a:ext uri="{FF2B5EF4-FFF2-40B4-BE49-F238E27FC236}">
                <a16:creationId xmlns:a16="http://schemas.microsoft.com/office/drawing/2014/main" id="{AABF5BB1-9373-44AD-8421-DE4FEED66421}"/>
              </a:ext>
            </a:extLst>
          </p:cNvPr>
          <p:cNvSpPr>
            <a:spLocks/>
          </p:cNvSpPr>
          <p:nvPr/>
        </p:nvSpPr>
        <p:spPr bwMode="auto">
          <a:xfrm>
            <a:off x="9955976" y="4211774"/>
            <a:ext cx="471123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결제금액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Button">
            <a:extLst>
              <a:ext uri="{FF2B5EF4-FFF2-40B4-BE49-F238E27FC236}">
                <a16:creationId xmlns:a16="http://schemas.microsoft.com/office/drawing/2014/main" id="{94D8283D-A283-4C73-90E4-D21D38F5964D}"/>
              </a:ext>
            </a:extLst>
          </p:cNvPr>
          <p:cNvSpPr>
            <a:spLocks/>
          </p:cNvSpPr>
          <p:nvPr/>
        </p:nvSpPr>
        <p:spPr bwMode="auto">
          <a:xfrm>
            <a:off x="10550334" y="4211335"/>
            <a:ext cx="405994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요청일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Button">
            <a:extLst>
              <a:ext uri="{FF2B5EF4-FFF2-40B4-BE49-F238E27FC236}">
                <a16:creationId xmlns:a16="http://schemas.microsoft.com/office/drawing/2014/main" id="{D904B25A-87D6-4267-B4B1-C84E93D5FC75}"/>
              </a:ext>
            </a:extLst>
          </p:cNvPr>
          <p:cNvSpPr>
            <a:spLocks/>
          </p:cNvSpPr>
          <p:nvPr/>
        </p:nvSpPr>
        <p:spPr bwMode="auto">
          <a:xfrm>
            <a:off x="10488613" y="5275815"/>
            <a:ext cx="673485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등록진행상황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13CCDF2-7F37-48D8-804B-261654D0538C}"/>
              </a:ext>
            </a:extLst>
          </p:cNvPr>
          <p:cNvSpPr txBox="1"/>
          <p:nvPr/>
        </p:nvSpPr>
        <p:spPr>
          <a:xfrm>
            <a:off x="10933338" y="5130364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120" name="Button">
            <a:extLst>
              <a:ext uri="{FF2B5EF4-FFF2-40B4-BE49-F238E27FC236}">
                <a16:creationId xmlns:a16="http://schemas.microsoft.com/office/drawing/2014/main" id="{642D89A3-5731-482E-BF34-67E3046FD9B4}"/>
              </a:ext>
            </a:extLst>
          </p:cNvPr>
          <p:cNvSpPr>
            <a:spLocks/>
          </p:cNvSpPr>
          <p:nvPr/>
        </p:nvSpPr>
        <p:spPr bwMode="auto">
          <a:xfrm>
            <a:off x="9317180" y="5575843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Button">
            <a:extLst>
              <a:ext uri="{FF2B5EF4-FFF2-40B4-BE49-F238E27FC236}">
                <a16:creationId xmlns:a16="http://schemas.microsoft.com/office/drawing/2014/main" id="{7325CE21-B774-4AC3-B8F8-9BB35380ABF4}"/>
              </a:ext>
            </a:extLst>
          </p:cNvPr>
          <p:cNvSpPr>
            <a:spLocks/>
          </p:cNvSpPr>
          <p:nvPr/>
        </p:nvSpPr>
        <p:spPr bwMode="auto">
          <a:xfrm>
            <a:off x="9895927" y="5584111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060C4A0-8FB8-4B58-84C3-4ED53C8B837B}"/>
              </a:ext>
            </a:extLst>
          </p:cNvPr>
          <p:cNvSpPr/>
          <p:nvPr/>
        </p:nvSpPr>
        <p:spPr>
          <a:xfrm>
            <a:off x="10474674" y="5465068"/>
            <a:ext cx="694143" cy="6281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대기중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진행중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완료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BE094-4EFE-4955-875D-944488FCC3D9}"/>
              </a:ext>
            </a:extLst>
          </p:cNvPr>
          <p:cNvSpPr txBox="1"/>
          <p:nvPr/>
        </p:nvSpPr>
        <p:spPr>
          <a:xfrm>
            <a:off x="8354315" y="4658601"/>
            <a:ext cx="5640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Lee122</a:t>
            </a:r>
          </a:p>
          <a:p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875CB67-B725-4505-AA19-EB595D4E0452}"/>
              </a:ext>
            </a:extLst>
          </p:cNvPr>
          <p:cNvSpPr txBox="1"/>
          <p:nvPr/>
        </p:nvSpPr>
        <p:spPr>
          <a:xfrm>
            <a:off x="8829332" y="4658601"/>
            <a:ext cx="5640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이충재</a:t>
            </a:r>
            <a:endParaRPr lang="en-US" altLang="ko-KR" sz="800" dirty="0"/>
          </a:p>
          <a:p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D1B46CF-E2FD-441D-9A3F-15E974C4B3FC}"/>
              </a:ext>
            </a:extLst>
          </p:cNvPr>
          <p:cNvSpPr txBox="1"/>
          <p:nvPr/>
        </p:nvSpPr>
        <p:spPr>
          <a:xfrm>
            <a:off x="9312913" y="4658601"/>
            <a:ext cx="6430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등록 대행</a:t>
            </a:r>
            <a:endParaRPr lang="en-US" altLang="ko-KR" sz="700" dirty="0"/>
          </a:p>
          <a:p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A08B0E-CE86-419C-BF0E-240C8CE2D632}"/>
              </a:ext>
            </a:extLst>
          </p:cNvPr>
          <p:cNvSpPr txBox="1"/>
          <p:nvPr/>
        </p:nvSpPr>
        <p:spPr>
          <a:xfrm>
            <a:off x="9885810" y="4636552"/>
            <a:ext cx="664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300000</a:t>
            </a:r>
            <a:r>
              <a:rPr lang="ko-KR" altLang="en-US" sz="800" dirty="0"/>
              <a:t>원</a:t>
            </a:r>
            <a:endParaRPr lang="en-US" altLang="ko-KR" sz="800" dirty="0"/>
          </a:p>
          <a:p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62F3A93-3ECA-45BF-A4AD-CCAA71D61C6A}"/>
              </a:ext>
            </a:extLst>
          </p:cNvPr>
          <p:cNvSpPr txBox="1"/>
          <p:nvPr/>
        </p:nvSpPr>
        <p:spPr>
          <a:xfrm>
            <a:off x="10480675" y="4574597"/>
            <a:ext cx="7512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2021.01.01</a:t>
            </a:r>
          </a:p>
          <a:p>
            <a:r>
              <a:rPr lang="en-US" altLang="ko-KR" sz="800" dirty="0"/>
              <a:t>    00:00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255D0-9DFD-4B14-B399-EF049B4CBA1E}"/>
              </a:ext>
            </a:extLst>
          </p:cNvPr>
          <p:cNvSpPr txBox="1"/>
          <p:nvPr/>
        </p:nvSpPr>
        <p:spPr>
          <a:xfrm>
            <a:off x="8254831" y="3624422"/>
            <a:ext cx="10412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상세페이지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팝업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6ECA92A-8473-43C0-A3A5-4A58426CFE30}"/>
              </a:ext>
            </a:extLst>
          </p:cNvPr>
          <p:cNvCxnSpPr>
            <a:cxnSpLocks/>
          </p:cNvCxnSpPr>
          <p:nvPr/>
        </p:nvCxnSpPr>
        <p:spPr>
          <a:xfrm>
            <a:off x="8803419" y="3827060"/>
            <a:ext cx="376393" cy="1276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Button">
            <a:extLst>
              <a:ext uri="{FF2B5EF4-FFF2-40B4-BE49-F238E27FC236}">
                <a16:creationId xmlns:a16="http://schemas.microsoft.com/office/drawing/2014/main" id="{A73D12B5-AD25-4B36-9840-71D5933FF409}"/>
              </a:ext>
            </a:extLst>
          </p:cNvPr>
          <p:cNvSpPr>
            <a:spLocks/>
          </p:cNvSpPr>
          <p:nvPr/>
        </p:nvSpPr>
        <p:spPr bwMode="auto">
          <a:xfrm>
            <a:off x="2727325" y="1429938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1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Browser">
            <a:extLst>
              <a:ext uri="{FF2B5EF4-FFF2-40B4-BE49-F238E27FC236}">
                <a16:creationId xmlns:a16="http://schemas.microsoft.com/office/drawing/2014/main" id="{DFA74B33-A41D-48D2-9C68-7ECEE71098B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01800" y="835026"/>
            <a:ext cx="6242050" cy="5535613"/>
            <a:chOff x="595684" y="1261242"/>
            <a:chExt cx="6668462" cy="4439869"/>
          </a:xfrm>
        </p:grpSpPr>
        <p:sp>
          <p:nvSpPr>
            <p:cNvPr id="9" name="Window Body">
              <a:extLst>
                <a:ext uri="{FF2B5EF4-FFF2-40B4-BE49-F238E27FC236}">
                  <a16:creationId xmlns:a16="http://schemas.microsoft.com/office/drawing/2014/main" id="{9DEB56AC-7908-4D66-8EB6-D97E7363EF9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Title Bar">
              <a:extLst>
                <a:ext uri="{FF2B5EF4-FFF2-40B4-BE49-F238E27FC236}">
                  <a16:creationId xmlns:a16="http://schemas.microsoft.com/office/drawing/2014/main" id="{22AB6C4B-31AC-4BCE-8AB1-0BF426AD4D2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4" name="Menu Button">
              <a:extLst>
                <a:ext uri="{FF2B5EF4-FFF2-40B4-BE49-F238E27FC236}">
                  <a16:creationId xmlns:a16="http://schemas.microsoft.com/office/drawing/2014/main" id="{14C08A5F-6059-4BB1-99A0-562E37AC66A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25" name="Close Button">
              <a:extLst>
                <a:ext uri="{FF2B5EF4-FFF2-40B4-BE49-F238E27FC236}">
                  <a16:creationId xmlns:a16="http://schemas.microsoft.com/office/drawing/2014/main" id="{E2433045-CB56-45A6-8BA4-58E2168AC52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Address Box">
              <a:extLst>
                <a:ext uri="{FF2B5EF4-FFF2-40B4-BE49-F238E27FC236}">
                  <a16:creationId xmlns:a16="http://schemas.microsoft.com/office/drawing/2014/main" id="{0CAF2E3A-75A6-48CA-B0C4-EADD282B06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7" name="Document Icon">
              <a:extLst>
                <a:ext uri="{FF2B5EF4-FFF2-40B4-BE49-F238E27FC236}">
                  <a16:creationId xmlns:a16="http://schemas.microsoft.com/office/drawing/2014/main" id="{7540ACCF-E769-49CE-85C0-82F5624F9AF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428" name="Navigation Buttons">
              <a:extLst>
                <a:ext uri="{FF2B5EF4-FFF2-40B4-BE49-F238E27FC236}">
                  <a16:creationId xmlns:a16="http://schemas.microsoft.com/office/drawing/2014/main" id="{FC5D9192-3545-435F-B72A-A6A801432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7429" name="Back Button">
                <a:extLst>
                  <a:ext uri="{FF2B5EF4-FFF2-40B4-BE49-F238E27FC236}">
                    <a16:creationId xmlns:a16="http://schemas.microsoft.com/office/drawing/2014/main" id="{38E11005-0279-4561-A35B-3A0F4602A5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0" name="Forward Button">
                <a:extLst>
                  <a:ext uri="{FF2B5EF4-FFF2-40B4-BE49-F238E27FC236}">
                    <a16:creationId xmlns:a16="http://schemas.microsoft.com/office/drawing/2014/main" id="{E5B4214F-DE50-4E1E-A566-907D5C45007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1" name="Reload Button">
                <a:extLst>
                  <a:ext uri="{FF2B5EF4-FFF2-40B4-BE49-F238E27FC236}">
                    <a16:creationId xmlns:a16="http://schemas.microsoft.com/office/drawing/2014/main" id="{20C53955-7D39-44E2-A2D7-9B22B61AC6E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2AA182-BB5A-4128-A7CB-0964EFD9E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754938"/>
              </p:ext>
            </p:extLst>
          </p:nvPr>
        </p:nvGraphicFramePr>
        <p:xfrm>
          <a:off x="8183564" y="825500"/>
          <a:ext cx="230504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Component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상세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PG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사 결제정보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검색시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해당 검색</a:t>
                      </a:r>
                    </a:p>
                    <a:p>
                      <a:pPr marL="0" algn="l" defTabSz="914400" rtl="0" eaLnBrk="1" latinLnBrk="1" hangingPunct="1"/>
                      <a:endParaRPr lang="ko-KR" altLang="en-US" sz="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7" name="Line">
            <a:extLst>
              <a:ext uri="{FF2B5EF4-FFF2-40B4-BE49-F238E27FC236}">
                <a16:creationId xmlns:a16="http://schemas.microsoft.com/office/drawing/2014/main" id="{3E2C739E-83DF-4683-846B-FC60407AFA3C}"/>
              </a:ext>
            </a:extLst>
          </p:cNvPr>
          <p:cNvCxnSpPr>
            <a:cxnSpLocks/>
          </p:cNvCxnSpPr>
          <p:nvPr/>
        </p:nvCxnSpPr>
        <p:spPr bwMode="auto">
          <a:xfrm>
            <a:off x="1711325" y="1390650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3850DD2C-4F87-4E41-B8E3-10E7BD9A0BD4}"/>
              </a:ext>
            </a:extLst>
          </p:cNvPr>
          <p:cNvSpPr>
            <a:spLocks/>
          </p:cNvSpPr>
          <p:nvPr/>
        </p:nvSpPr>
        <p:spPr bwMode="auto">
          <a:xfrm>
            <a:off x="1882775" y="1607816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>
            <a:extLst>
              <a:ext uri="{FF2B5EF4-FFF2-40B4-BE49-F238E27FC236}">
                <a16:creationId xmlns:a16="http://schemas.microsoft.com/office/drawing/2014/main" id="{0C3DB13B-E903-42E3-B28D-805EE0B0BEE5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673225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tton">
            <a:extLst>
              <a:ext uri="{FF2B5EF4-FFF2-40B4-BE49-F238E27FC236}">
                <a16:creationId xmlns:a16="http://schemas.microsoft.com/office/drawing/2014/main" id="{E52255BB-87B7-4330-A8C8-B97920693491}"/>
              </a:ext>
            </a:extLst>
          </p:cNvPr>
          <p:cNvSpPr>
            <a:spLocks/>
          </p:cNvSpPr>
          <p:nvPr/>
        </p:nvSpPr>
        <p:spPr bwMode="auto">
          <a:xfrm>
            <a:off x="7405688" y="1443038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98" name="그림 68">
            <a:extLst>
              <a:ext uri="{FF2B5EF4-FFF2-40B4-BE49-F238E27FC236}">
                <a16:creationId xmlns:a16="http://schemas.microsoft.com/office/drawing/2014/main" id="{0FC445D9-E31E-4290-87D1-EC7933787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476375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Box 69">
            <a:extLst>
              <a:ext uri="{FF2B5EF4-FFF2-40B4-BE49-F238E27FC236}">
                <a16:creationId xmlns:a16="http://schemas.microsoft.com/office/drawing/2014/main" id="{8992A2AE-45EE-47DA-8D9D-0D2EBB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1435100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4" name="Line">
            <a:extLst>
              <a:ext uri="{FF2B5EF4-FFF2-40B4-BE49-F238E27FC236}">
                <a16:creationId xmlns:a16="http://schemas.microsoft.com/office/drawing/2014/main" id="{6806DADE-88FE-4C19-A507-3E0FE3A87866}"/>
              </a:ext>
            </a:extLst>
          </p:cNvPr>
          <p:cNvCxnSpPr>
            <a:cxnSpLocks/>
          </p:cNvCxnSpPr>
          <p:nvPr/>
        </p:nvCxnSpPr>
        <p:spPr bwMode="auto">
          <a:xfrm>
            <a:off x="1701800" y="1954213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">
            <a:extLst>
              <a:ext uri="{FF2B5EF4-FFF2-40B4-BE49-F238E27FC236}">
                <a16:creationId xmlns:a16="http://schemas.microsoft.com/office/drawing/2014/main" id="{235391FE-9126-4338-9AB5-E6489BA73A5D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954214"/>
            <a:ext cx="0" cy="441642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0" name="Pagination">
            <a:extLst>
              <a:ext uri="{FF2B5EF4-FFF2-40B4-BE49-F238E27FC236}">
                <a16:creationId xmlns:a16="http://schemas.microsoft.com/office/drawing/2014/main" id="{18ED6A7C-38DC-4B69-A3B3-EEEA4F8E36F9}"/>
              </a:ext>
            </a:extLst>
          </p:cNvPr>
          <p:cNvGrpSpPr/>
          <p:nvPr/>
        </p:nvGrpSpPr>
        <p:grpSpPr>
          <a:xfrm>
            <a:off x="4428398" y="6060137"/>
            <a:ext cx="1195458" cy="177154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371" name="Previous">
              <a:extLst>
                <a:ext uri="{FF2B5EF4-FFF2-40B4-BE49-F238E27FC236}">
                  <a16:creationId xmlns:a16="http://schemas.microsoft.com/office/drawing/2014/main" id="{84D5AB8B-F504-48F2-B4A1-29405728B90F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372" name="Page 1">
              <a:extLst>
                <a:ext uri="{FF2B5EF4-FFF2-40B4-BE49-F238E27FC236}">
                  <a16:creationId xmlns:a16="http://schemas.microsoft.com/office/drawing/2014/main" id="{F1B431FD-822D-4A15-8D69-6216D2E3BCC7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73" name="Page 2">
              <a:extLst>
                <a:ext uri="{FF2B5EF4-FFF2-40B4-BE49-F238E27FC236}">
                  <a16:creationId xmlns:a16="http://schemas.microsoft.com/office/drawing/2014/main" id="{78F4E377-A93A-4F65-B3D9-F25843B73F93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374" name="Page 3">
              <a:extLst>
                <a:ext uri="{FF2B5EF4-FFF2-40B4-BE49-F238E27FC236}">
                  <a16:creationId xmlns:a16="http://schemas.microsoft.com/office/drawing/2014/main" id="{BC0CAEFC-1A64-4BE9-9169-C4BD1F6D2102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375" name="Page 4">
              <a:extLst>
                <a:ext uri="{FF2B5EF4-FFF2-40B4-BE49-F238E27FC236}">
                  <a16:creationId xmlns:a16="http://schemas.microsoft.com/office/drawing/2014/main" id="{478A1818-A5BE-460F-B341-1BC37C5AD867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376" name="Page 5">
              <a:extLst>
                <a:ext uri="{FF2B5EF4-FFF2-40B4-BE49-F238E27FC236}">
                  <a16:creationId xmlns:a16="http://schemas.microsoft.com/office/drawing/2014/main" id="{E27983D9-1030-45FD-9AA1-910CF494D379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377" name="Next">
              <a:extLst>
                <a:ext uri="{FF2B5EF4-FFF2-40B4-BE49-F238E27FC236}">
                  <a16:creationId xmlns:a16="http://schemas.microsoft.com/office/drawing/2014/main" id="{D0212CC9-7688-449E-9128-A27507A7FCD6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151" name="Item">
            <a:extLst>
              <a:ext uri="{FF2B5EF4-FFF2-40B4-BE49-F238E27FC236}">
                <a16:creationId xmlns:a16="http://schemas.microsoft.com/office/drawing/2014/main" id="{CDE1C532-69B2-4082-8688-9605AE397B51}"/>
              </a:ext>
            </a:extLst>
          </p:cNvPr>
          <p:cNvSpPr/>
          <p:nvPr/>
        </p:nvSpPr>
        <p:spPr bwMode="auto">
          <a:xfrm>
            <a:off x="1701800" y="1946275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Item">
            <a:extLst>
              <a:ext uri="{FF2B5EF4-FFF2-40B4-BE49-F238E27FC236}">
                <a16:creationId xmlns:a16="http://schemas.microsoft.com/office/drawing/2014/main" id="{7397046B-4AD6-4EDD-8469-F19751868296}"/>
              </a:ext>
            </a:extLst>
          </p:cNvPr>
          <p:cNvSpPr/>
          <p:nvPr/>
        </p:nvSpPr>
        <p:spPr bwMode="auto">
          <a:xfrm>
            <a:off x="1702820" y="2213633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tem">
            <a:extLst>
              <a:ext uri="{FF2B5EF4-FFF2-40B4-BE49-F238E27FC236}">
                <a16:creationId xmlns:a16="http://schemas.microsoft.com/office/drawing/2014/main" id="{44AC5794-0CBF-4F6B-82F6-57A74E2CA21B}"/>
              </a:ext>
            </a:extLst>
          </p:cNvPr>
          <p:cNvSpPr/>
          <p:nvPr/>
        </p:nvSpPr>
        <p:spPr bwMode="auto">
          <a:xfrm>
            <a:off x="1701800" y="2506665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Item">
            <a:extLst>
              <a:ext uri="{FF2B5EF4-FFF2-40B4-BE49-F238E27FC236}">
                <a16:creationId xmlns:a16="http://schemas.microsoft.com/office/drawing/2014/main" id="{CFDCE48F-B91B-4356-BD43-4D60427C0D94}"/>
              </a:ext>
            </a:extLst>
          </p:cNvPr>
          <p:cNvSpPr/>
          <p:nvPr/>
        </p:nvSpPr>
        <p:spPr bwMode="auto">
          <a:xfrm>
            <a:off x="1701800" y="2786067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tem">
            <a:extLst>
              <a:ext uri="{FF2B5EF4-FFF2-40B4-BE49-F238E27FC236}">
                <a16:creationId xmlns:a16="http://schemas.microsoft.com/office/drawing/2014/main" id="{3574170B-F037-4E69-82DF-06871BEF99FA}"/>
              </a:ext>
            </a:extLst>
          </p:cNvPr>
          <p:cNvSpPr/>
          <p:nvPr/>
        </p:nvSpPr>
        <p:spPr bwMode="auto">
          <a:xfrm>
            <a:off x="1710262" y="3670925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20CFA-D1B0-45FE-AB09-6F41475C4108}"/>
              </a:ext>
            </a:extLst>
          </p:cNvPr>
          <p:cNvSpPr txBox="1"/>
          <p:nvPr/>
        </p:nvSpPr>
        <p:spPr>
          <a:xfrm>
            <a:off x="2828242" y="2129107"/>
            <a:ext cx="1226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결제관리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F1D28CC-B6C2-42F9-ACAD-089321EE6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62257"/>
              </p:ext>
            </p:extLst>
          </p:nvPr>
        </p:nvGraphicFramePr>
        <p:xfrm>
          <a:off x="2830904" y="2403924"/>
          <a:ext cx="5121908" cy="354424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4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309">
                  <a:extLst>
                    <a:ext uri="{9D8B030D-6E8A-4147-A177-3AD203B41FA5}">
                      <a16:colId xmlns:a16="http://schemas.microsoft.com/office/drawing/2014/main" val="2632038419"/>
                    </a:ext>
                  </a:extLst>
                </a:gridCol>
                <a:gridCol w="733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0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결제유형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결제상품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결제금액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결제상황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결제일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신용카드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 대행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결제완료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2021/01/01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계좌이체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전문 분석의뢰 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환불완료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2021/01/01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신용카드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전문 분석의뢰 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환불요청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2021/01/01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신용카드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전문 분석의뢰 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결제완료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2021/01/01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신용카드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전문 분석의뢰 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결제완료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2021/01/01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신용카드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전문 분석의뢰 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결제완료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2021/01/01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lee1122@naver.com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신용카드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전문 분석의뢰 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결제완료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2021/01/01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0950EF-DE3C-4721-874C-CC03BD64AAD4}"/>
              </a:ext>
            </a:extLst>
          </p:cNvPr>
          <p:cNvSpPr/>
          <p:nvPr/>
        </p:nvSpPr>
        <p:spPr bwMode="auto">
          <a:xfrm>
            <a:off x="2789312" y="2989972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B2EA87-9CF4-452D-9D8F-14851395D3B5}"/>
              </a:ext>
            </a:extLst>
          </p:cNvPr>
          <p:cNvSpPr/>
          <p:nvPr/>
        </p:nvSpPr>
        <p:spPr bwMode="auto">
          <a:xfrm>
            <a:off x="2789312" y="3425979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D957C7-5F23-454C-9C82-152D01BAE7AF}"/>
              </a:ext>
            </a:extLst>
          </p:cNvPr>
          <p:cNvSpPr/>
          <p:nvPr/>
        </p:nvSpPr>
        <p:spPr bwMode="auto">
          <a:xfrm>
            <a:off x="2789313" y="3868028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16BF3E-4BC6-462F-8B67-53C6A7F7C880}"/>
              </a:ext>
            </a:extLst>
          </p:cNvPr>
          <p:cNvSpPr/>
          <p:nvPr/>
        </p:nvSpPr>
        <p:spPr bwMode="auto">
          <a:xfrm>
            <a:off x="2789312" y="4348694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136F47-77C2-4DC5-88F8-1835C5E0077D}"/>
              </a:ext>
            </a:extLst>
          </p:cNvPr>
          <p:cNvSpPr/>
          <p:nvPr/>
        </p:nvSpPr>
        <p:spPr bwMode="auto">
          <a:xfrm>
            <a:off x="2789312" y="4801914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ED1455-C819-498F-9F70-E54DF70FE941}"/>
              </a:ext>
            </a:extLst>
          </p:cNvPr>
          <p:cNvSpPr/>
          <p:nvPr/>
        </p:nvSpPr>
        <p:spPr bwMode="auto">
          <a:xfrm>
            <a:off x="2778813" y="5271409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1933AEE-7913-48FC-9D61-A393A22E36E4}"/>
              </a:ext>
            </a:extLst>
          </p:cNvPr>
          <p:cNvSpPr/>
          <p:nvPr/>
        </p:nvSpPr>
        <p:spPr bwMode="auto">
          <a:xfrm>
            <a:off x="2778812" y="5721119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A23A2E90-3900-4807-B2BC-CADA06425F80}"/>
              </a:ext>
            </a:extLst>
          </p:cNvPr>
          <p:cNvSpPr>
            <a:spLocks/>
          </p:cNvSpPr>
          <p:nvPr/>
        </p:nvSpPr>
        <p:spPr bwMode="auto">
          <a:xfrm>
            <a:off x="3305095" y="6024943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그룹 4">
            <a:extLst>
              <a:ext uri="{FF2B5EF4-FFF2-40B4-BE49-F238E27FC236}">
                <a16:creationId xmlns:a16="http://schemas.microsoft.com/office/drawing/2014/main" id="{9805B94C-6A2F-4019-9D17-DF16B250A7DD}"/>
              </a:ext>
            </a:extLst>
          </p:cNvPr>
          <p:cNvGrpSpPr>
            <a:grpSpLocks/>
          </p:cNvGrpSpPr>
          <p:nvPr/>
        </p:nvGrpSpPr>
        <p:grpSpPr bwMode="auto">
          <a:xfrm>
            <a:off x="1211121" y="5960218"/>
            <a:ext cx="1257301" cy="736600"/>
            <a:chOff x="6902450" y="2785769"/>
            <a:chExt cx="1257300" cy="735306"/>
          </a:xfrm>
        </p:grpSpPr>
        <p:sp>
          <p:nvSpPr>
            <p:cNvPr id="51" name="Border">
              <a:extLst>
                <a:ext uri="{FF2B5EF4-FFF2-40B4-BE49-F238E27FC236}">
                  <a16:creationId xmlns:a16="http://schemas.microsoft.com/office/drawing/2014/main" id="{7F5149A5-4FE7-44C1-8CDA-C2A45E5E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2785769"/>
              <a:ext cx="1257300" cy="7353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TextBox 69">
              <a:extLst>
                <a:ext uri="{FF2B5EF4-FFF2-40B4-BE49-F238E27FC236}">
                  <a16:creationId xmlns:a16="http://schemas.microsoft.com/office/drawing/2014/main" id="{56F9B3E6-F5C8-44E7-A70C-3420352D5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5175" y="2834896"/>
              <a:ext cx="836612" cy="18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9pPr>
            </a:lstStyle>
            <a:p>
              <a:pPr>
                <a:defRPr/>
              </a:pP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삭제하시겠습니까</a:t>
              </a:r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</a:p>
          </p:txBody>
        </p:sp>
        <p:sp>
          <p:nvSpPr>
            <p:cNvPr id="53" name="Button">
              <a:extLst>
                <a:ext uri="{FF2B5EF4-FFF2-40B4-BE49-F238E27FC236}">
                  <a16:creationId xmlns:a16="http://schemas.microsoft.com/office/drawing/2014/main" id="{10BF023D-B408-4F7B-B99B-489AEECDF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75" y="3248672"/>
              <a:ext cx="318959" cy="177151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Button">
              <a:extLst>
                <a:ext uri="{FF2B5EF4-FFF2-40B4-BE49-F238E27FC236}">
                  <a16:creationId xmlns:a16="http://schemas.microsoft.com/office/drawing/2014/main" id="{8D10E89B-782F-4A82-AFD4-92F771F08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3248505"/>
              <a:ext cx="319088" cy="177488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7F95D31-0F2F-4112-ACD0-867444408B6D}"/>
              </a:ext>
            </a:extLst>
          </p:cNvPr>
          <p:cNvCxnSpPr>
            <a:cxnSpLocks/>
          </p:cNvCxnSpPr>
          <p:nvPr/>
        </p:nvCxnSpPr>
        <p:spPr>
          <a:xfrm flipH="1">
            <a:off x="2216219" y="6112773"/>
            <a:ext cx="1167746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Button">
            <a:extLst>
              <a:ext uri="{FF2B5EF4-FFF2-40B4-BE49-F238E27FC236}">
                <a16:creationId xmlns:a16="http://schemas.microsoft.com/office/drawing/2014/main" id="{80A401ED-D88E-4451-AC83-EEBECF0E573D}"/>
              </a:ext>
            </a:extLst>
          </p:cNvPr>
          <p:cNvSpPr>
            <a:spLocks/>
          </p:cNvSpPr>
          <p:nvPr/>
        </p:nvSpPr>
        <p:spPr bwMode="auto">
          <a:xfrm>
            <a:off x="5335416" y="1998025"/>
            <a:ext cx="92109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9D75AF45-7B2C-4CD7-9FC0-907F208D140E}"/>
              </a:ext>
            </a:extLst>
          </p:cNvPr>
          <p:cNvSpPr>
            <a:spLocks/>
          </p:cNvSpPr>
          <p:nvPr/>
        </p:nvSpPr>
        <p:spPr bwMode="auto">
          <a:xfrm>
            <a:off x="4716105" y="1998025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72F5EE-7DDA-4AEC-B423-1EE6A9F75BC8}"/>
              </a:ext>
            </a:extLst>
          </p:cNvPr>
          <p:cNvSpPr txBox="1"/>
          <p:nvPr/>
        </p:nvSpPr>
        <p:spPr>
          <a:xfrm>
            <a:off x="5064988" y="1855647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C45531BD-43BB-4727-B3B3-823E8AB4DB10}"/>
              </a:ext>
            </a:extLst>
          </p:cNvPr>
          <p:cNvSpPr>
            <a:spLocks/>
          </p:cNvSpPr>
          <p:nvPr/>
        </p:nvSpPr>
        <p:spPr bwMode="auto">
          <a:xfrm>
            <a:off x="4723016" y="2219712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결제유형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C42DB3-EBF0-4305-823E-4835511A376D}"/>
              </a:ext>
            </a:extLst>
          </p:cNvPr>
          <p:cNvSpPr txBox="1"/>
          <p:nvPr/>
        </p:nvSpPr>
        <p:spPr>
          <a:xfrm>
            <a:off x="4302596" y="2232247"/>
            <a:ext cx="6701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결제유형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180A2C-9FAD-4FC2-A383-19787A12DF2F}"/>
              </a:ext>
            </a:extLst>
          </p:cNvPr>
          <p:cNvSpPr txBox="1"/>
          <p:nvPr/>
        </p:nvSpPr>
        <p:spPr>
          <a:xfrm>
            <a:off x="5078436" y="2067322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20F240-A125-4B42-B2ED-5758C73B297E}"/>
              </a:ext>
            </a:extLst>
          </p:cNvPr>
          <p:cNvSpPr txBox="1"/>
          <p:nvPr/>
        </p:nvSpPr>
        <p:spPr>
          <a:xfrm>
            <a:off x="4365283" y="2003682"/>
            <a:ext cx="5447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검색어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4C6042-A1BA-4196-B912-5E9CD87F6776}"/>
              </a:ext>
            </a:extLst>
          </p:cNvPr>
          <p:cNvSpPr txBox="1"/>
          <p:nvPr/>
        </p:nvSpPr>
        <p:spPr>
          <a:xfrm>
            <a:off x="5272024" y="2192592"/>
            <a:ext cx="6701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결제상품</a:t>
            </a: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AA2326DC-5311-4D24-BB57-80CA53790E12}"/>
              </a:ext>
            </a:extLst>
          </p:cNvPr>
          <p:cNvSpPr>
            <a:spLocks/>
          </p:cNvSpPr>
          <p:nvPr/>
        </p:nvSpPr>
        <p:spPr bwMode="auto">
          <a:xfrm>
            <a:off x="5631781" y="2191117"/>
            <a:ext cx="464219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결제상품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FBEBAA-1C92-4DCC-8011-8E1D52BEFE4D}"/>
              </a:ext>
            </a:extLst>
          </p:cNvPr>
          <p:cNvSpPr txBox="1"/>
          <p:nvPr/>
        </p:nvSpPr>
        <p:spPr>
          <a:xfrm>
            <a:off x="5904950" y="2054658"/>
            <a:ext cx="191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5B5682-F63D-4DFF-B5F8-4D995D57AB9A}"/>
              </a:ext>
            </a:extLst>
          </p:cNvPr>
          <p:cNvSpPr txBox="1"/>
          <p:nvPr/>
        </p:nvSpPr>
        <p:spPr>
          <a:xfrm>
            <a:off x="6134686" y="2213633"/>
            <a:ext cx="4497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결제상황</a:t>
            </a:r>
          </a:p>
        </p:txBody>
      </p:sp>
      <p:sp>
        <p:nvSpPr>
          <p:cNvPr id="68" name="Button">
            <a:extLst>
              <a:ext uri="{FF2B5EF4-FFF2-40B4-BE49-F238E27FC236}">
                <a16:creationId xmlns:a16="http://schemas.microsoft.com/office/drawing/2014/main" id="{338AA471-112C-4BA7-A959-B6FDFA021EFA}"/>
              </a:ext>
            </a:extLst>
          </p:cNvPr>
          <p:cNvSpPr>
            <a:spLocks/>
          </p:cNvSpPr>
          <p:nvPr/>
        </p:nvSpPr>
        <p:spPr bwMode="auto">
          <a:xfrm>
            <a:off x="6501183" y="2214204"/>
            <a:ext cx="464219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결제상황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CFD331-A6FD-469B-89E0-A98CD4FA173D}"/>
              </a:ext>
            </a:extLst>
          </p:cNvPr>
          <p:cNvSpPr txBox="1"/>
          <p:nvPr/>
        </p:nvSpPr>
        <p:spPr>
          <a:xfrm>
            <a:off x="6774352" y="2077745"/>
            <a:ext cx="191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B924837-BF61-498C-B7F6-224A8175F5EB}"/>
              </a:ext>
            </a:extLst>
          </p:cNvPr>
          <p:cNvSpPr/>
          <p:nvPr/>
        </p:nvSpPr>
        <p:spPr>
          <a:xfrm>
            <a:off x="8289507" y="3078368"/>
            <a:ext cx="57670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결제일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79" name="Button">
            <a:extLst>
              <a:ext uri="{FF2B5EF4-FFF2-40B4-BE49-F238E27FC236}">
                <a16:creationId xmlns:a16="http://schemas.microsoft.com/office/drawing/2014/main" id="{52F5D463-672C-47BA-9768-A2CDE052DBF3}"/>
              </a:ext>
            </a:extLst>
          </p:cNvPr>
          <p:cNvSpPr>
            <a:spLocks/>
          </p:cNvSpPr>
          <p:nvPr/>
        </p:nvSpPr>
        <p:spPr bwMode="auto">
          <a:xfrm>
            <a:off x="8302444" y="2869479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232950A-AD44-40E3-B6AD-D1C14796B991}"/>
              </a:ext>
            </a:extLst>
          </p:cNvPr>
          <p:cNvSpPr txBox="1"/>
          <p:nvPr/>
        </p:nvSpPr>
        <p:spPr>
          <a:xfrm>
            <a:off x="8650386" y="2727402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B0376B-6F91-4A44-9354-C7E152F0E0AC}"/>
              </a:ext>
            </a:extLst>
          </p:cNvPr>
          <p:cNvSpPr txBox="1"/>
          <p:nvPr/>
        </p:nvSpPr>
        <p:spPr>
          <a:xfrm>
            <a:off x="7943850" y="2475469"/>
            <a:ext cx="210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셀렉트</a:t>
            </a:r>
            <a:r>
              <a:rPr lang="ko-KR" altLang="en-US" dirty="0">
                <a:solidFill>
                  <a:srgbClr val="FF0000"/>
                </a:solidFill>
              </a:rPr>
              <a:t> 박스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F3B57-7CF3-4EA8-996D-54545900365B}"/>
              </a:ext>
            </a:extLst>
          </p:cNvPr>
          <p:cNvSpPr/>
          <p:nvPr/>
        </p:nvSpPr>
        <p:spPr>
          <a:xfrm>
            <a:off x="8932500" y="3053690"/>
            <a:ext cx="57670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계좌이체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신용카드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83" name="Button">
            <a:extLst>
              <a:ext uri="{FF2B5EF4-FFF2-40B4-BE49-F238E27FC236}">
                <a16:creationId xmlns:a16="http://schemas.microsoft.com/office/drawing/2014/main" id="{FE44B5D0-497B-41E1-9BEC-8AD13A2903CB}"/>
              </a:ext>
            </a:extLst>
          </p:cNvPr>
          <p:cNvSpPr>
            <a:spLocks/>
          </p:cNvSpPr>
          <p:nvPr/>
        </p:nvSpPr>
        <p:spPr bwMode="auto">
          <a:xfrm>
            <a:off x="8945437" y="2844801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결제유형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5DC98B0-4751-415B-B16B-55E9B44476A0}"/>
              </a:ext>
            </a:extLst>
          </p:cNvPr>
          <p:cNvSpPr txBox="1"/>
          <p:nvPr/>
        </p:nvSpPr>
        <p:spPr>
          <a:xfrm>
            <a:off x="9293379" y="2702724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1CC96A0-BB4B-42A1-9D16-B6E8B37B68A0}"/>
              </a:ext>
            </a:extLst>
          </p:cNvPr>
          <p:cNvSpPr/>
          <p:nvPr/>
        </p:nvSpPr>
        <p:spPr>
          <a:xfrm>
            <a:off x="9590312" y="3053690"/>
            <a:ext cx="63629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등록대행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전문 분석의뢰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89" name="Button">
            <a:extLst>
              <a:ext uri="{FF2B5EF4-FFF2-40B4-BE49-F238E27FC236}">
                <a16:creationId xmlns:a16="http://schemas.microsoft.com/office/drawing/2014/main" id="{9576C150-B3CB-4B5C-AE14-F2C38D99D99C}"/>
              </a:ext>
            </a:extLst>
          </p:cNvPr>
          <p:cNvSpPr>
            <a:spLocks/>
          </p:cNvSpPr>
          <p:nvPr/>
        </p:nvSpPr>
        <p:spPr bwMode="auto">
          <a:xfrm>
            <a:off x="9603250" y="2844801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경제상품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8265C60-CC4A-4BE0-8BA9-DD1237756476}"/>
              </a:ext>
            </a:extLst>
          </p:cNvPr>
          <p:cNvSpPr txBox="1"/>
          <p:nvPr/>
        </p:nvSpPr>
        <p:spPr>
          <a:xfrm>
            <a:off x="9951192" y="2702724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B61D503-0B10-4BE5-9EAB-B73E5C150A5E}"/>
              </a:ext>
            </a:extLst>
          </p:cNvPr>
          <p:cNvSpPr/>
          <p:nvPr/>
        </p:nvSpPr>
        <p:spPr>
          <a:xfrm>
            <a:off x="10262968" y="3020928"/>
            <a:ext cx="576702" cy="6648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결제완료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500" dirty="0" err="1">
                <a:solidFill>
                  <a:schemeClr val="tx1"/>
                </a:solidFill>
              </a:rPr>
              <a:t>겔제취소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환불요청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환불완료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92" name="Button">
            <a:extLst>
              <a:ext uri="{FF2B5EF4-FFF2-40B4-BE49-F238E27FC236}">
                <a16:creationId xmlns:a16="http://schemas.microsoft.com/office/drawing/2014/main" id="{66CBEC87-D20F-496F-A4D1-608B9F73C53D}"/>
              </a:ext>
            </a:extLst>
          </p:cNvPr>
          <p:cNvSpPr>
            <a:spLocks/>
          </p:cNvSpPr>
          <p:nvPr/>
        </p:nvSpPr>
        <p:spPr bwMode="auto">
          <a:xfrm>
            <a:off x="10261063" y="2844801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결제상황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6AFFC00-883E-4659-88A4-7C33FC6DE8AD}"/>
              </a:ext>
            </a:extLst>
          </p:cNvPr>
          <p:cNvSpPr txBox="1"/>
          <p:nvPr/>
        </p:nvSpPr>
        <p:spPr>
          <a:xfrm>
            <a:off x="10609005" y="2702724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94" name="Button">
            <a:extLst>
              <a:ext uri="{FF2B5EF4-FFF2-40B4-BE49-F238E27FC236}">
                <a16:creationId xmlns:a16="http://schemas.microsoft.com/office/drawing/2014/main" id="{979A6AA9-5786-4785-A425-EB89927651E9}"/>
              </a:ext>
            </a:extLst>
          </p:cNvPr>
          <p:cNvSpPr>
            <a:spLocks/>
          </p:cNvSpPr>
          <p:nvPr/>
        </p:nvSpPr>
        <p:spPr bwMode="auto">
          <a:xfrm>
            <a:off x="7370585" y="2228570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Button">
            <a:extLst>
              <a:ext uri="{FF2B5EF4-FFF2-40B4-BE49-F238E27FC236}">
                <a16:creationId xmlns:a16="http://schemas.microsoft.com/office/drawing/2014/main" id="{68F5DBDB-D935-4A11-A792-AE146BED1FD1}"/>
              </a:ext>
            </a:extLst>
          </p:cNvPr>
          <p:cNvSpPr>
            <a:spLocks/>
          </p:cNvSpPr>
          <p:nvPr/>
        </p:nvSpPr>
        <p:spPr bwMode="auto">
          <a:xfrm>
            <a:off x="2727325" y="1429938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C778842-4EA2-435B-8590-91E438857FDD}"/>
              </a:ext>
            </a:extLst>
          </p:cNvPr>
          <p:cNvSpPr txBox="1"/>
          <p:nvPr/>
        </p:nvSpPr>
        <p:spPr>
          <a:xfrm>
            <a:off x="1663177" y="3278512"/>
            <a:ext cx="708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결제상품등록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E33EBC-13F0-4927-8B9C-A6339EC890EA}"/>
              </a:ext>
            </a:extLst>
          </p:cNvPr>
          <p:cNvSpPr txBox="1"/>
          <p:nvPr/>
        </p:nvSpPr>
        <p:spPr>
          <a:xfrm>
            <a:off x="1669855" y="3473973"/>
            <a:ext cx="8488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결제상품리스트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A753BB0-AFAB-4554-8148-D95841BD5E83}"/>
              </a:ext>
            </a:extLst>
          </p:cNvPr>
          <p:cNvSpPr txBox="1"/>
          <p:nvPr/>
        </p:nvSpPr>
        <p:spPr>
          <a:xfrm>
            <a:off x="1685501" y="3112576"/>
            <a:ext cx="8488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결제관리</a:t>
            </a:r>
          </a:p>
        </p:txBody>
      </p:sp>
    </p:spTree>
    <p:extLst>
      <p:ext uri="{BB962C8B-B14F-4D97-AF65-F5344CB8AC3E}">
        <p14:creationId xmlns:p14="http://schemas.microsoft.com/office/powerpoint/2010/main" val="78458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2AA182-BB5A-4128-A7CB-0964EFD9E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95768"/>
              </p:ext>
            </p:extLst>
          </p:nvPr>
        </p:nvGraphicFramePr>
        <p:xfrm>
          <a:off x="8183564" y="825500"/>
          <a:ext cx="230504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Component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상품내용 글자수 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30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글자 제한</a:t>
                      </a:r>
                    </a:p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등록시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노출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7" name="Line">
            <a:extLst>
              <a:ext uri="{FF2B5EF4-FFF2-40B4-BE49-F238E27FC236}">
                <a16:creationId xmlns:a16="http://schemas.microsoft.com/office/drawing/2014/main" id="{3E2C739E-83DF-4683-846B-FC60407AFA3C}"/>
              </a:ext>
            </a:extLst>
          </p:cNvPr>
          <p:cNvCxnSpPr>
            <a:cxnSpLocks/>
          </p:cNvCxnSpPr>
          <p:nvPr/>
        </p:nvCxnSpPr>
        <p:spPr bwMode="auto">
          <a:xfrm>
            <a:off x="1700764" y="1384779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3850DD2C-4F87-4E41-B8E3-10E7BD9A0BD4}"/>
              </a:ext>
            </a:extLst>
          </p:cNvPr>
          <p:cNvSpPr>
            <a:spLocks/>
          </p:cNvSpPr>
          <p:nvPr/>
        </p:nvSpPr>
        <p:spPr bwMode="auto">
          <a:xfrm>
            <a:off x="1882775" y="1607816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>
            <a:extLst>
              <a:ext uri="{FF2B5EF4-FFF2-40B4-BE49-F238E27FC236}">
                <a16:creationId xmlns:a16="http://schemas.microsoft.com/office/drawing/2014/main" id="{0C3DB13B-E903-42E3-B28D-805EE0B0BEE5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673225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tton">
            <a:extLst>
              <a:ext uri="{FF2B5EF4-FFF2-40B4-BE49-F238E27FC236}">
                <a16:creationId xmlns:a16="http://schemas.microsoft.com/office/drawing/2014/main" id="{E52255BB-87B7-4330-A8C8-B97920693491}"/>
              </a:ext>
            </a:extLst>
          </p:cNvPr>
          <p:cNvSpPr>
            <a:spLocks/>
          </p:cNvSpPr>
          <p:nvPr/>
        </p:nvSpPr>
        <p:spPr bwMode="auto">
          <a:xfrm>
            <a:off x="7405688" y="1443038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98" name="그림 68">
            <a:extLst>
              <a:ext uri="{FF2B5EF4-FFF2-40B4-BE49-F238E27FC236}">
                <a16:creationId xmlns:a16="http://schemas.microsoft.com/office/drawing/2014/main" id="{0FC445D9-E31E-4290-87D1-EC79337873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476375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Box 69">
            <a:extLst>
              <a:ext uri="{FF2B5EF4-FFF2-40B4-BE49-F238E27FC236}">
                <a16:creationId xmlns:a16="http://schemas.microsoft.com/office/drawing/2014/main" id="{8992A2AE-45EE-47DA-8D9D-0D2EBB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1435100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4" name="Line">
            <a:extLst>
              <a:ext uri="{FF2B5EF4-FFF2-40B4-BE49-F238E27FC236}">
                <a16:creationId xmlns:a16="http://schemas.microsoft.com/office/drawing/2014/main" id="{6806DADE-88FE-4C19-A507-3E0FE3A87866}"/>
              </a:ext>
            </a:extLst>
          </p:cNvPr>
          <p:cNvCxnSpPr>
            <a:cxnSpLocks/>
          </p:cNvCxnSpPr>
          <p:nvPr/>
        </p:nvCxnSpPr>
        <p:spPr bwMode="auto">
          <a:xfrm>
            <a:off x="1701800" y="1954213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">
            <a:extLst>
              <a:ext uri="{FF2B5EF4-FFF2-40B4-BE49-F238E27FC236}">
                <a16:creationId xmlns:a16="http://schemas.microsoft.com/office/drawing/2014/main" id="{235391FE-9126-4338-9AB5-E6489BA73A5D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954214"/>
            <a:ext cx="0" cy="441642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tem">
            <a:extLst>
              <a:ext uri="{FF2B5EF4-FFF2-40B4-BE49-F238E27FC236}">
                <a16:creationId xmlns:a16="http://schemas.microsoft.com/office/drawing/2014/main" id="{CDE1C532-69B2-4082-8688-9605AE397B51}"/>
              </a:ext>
            </a:extLst>
          </p:cNvPr>
          <p:cNvSpPr/>
          <p:nvPr/>
        </p:nvSpPr>
        <p:spPr bwMode="auto">
          <a:xfrm>
            <a:off x="1701800" y="1946275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Item">
            <a:extLst>
              <a:ext uri="{FF2B5EF4-FFF2-40B4-BE49-F238E27FC236}">
                <a16:creationId xmlns:a16="http://schemas.microsoft.com/office/drawing/2014/main" id="{7397046B-4AD6-4EDD-8469-F19751868296}"/>
              </a:ext>
            </a:extLst>
          </p:cNvPr>
          <p:cNvSpPr/>
          <p:nvPr/>
        </p:nvSpPr>
        <p:spPr bwMode="auto">
          <a:xfrm>
            <a:off x="1702820" y="2213633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tem">
            <a:extLst>
              <a:ext uri="{FF2B5EF4-FFF2-40B4-BE49-F238E27FC236}">
                <a16:creationId xmlns:a16="http://schemas.microsoft.com/office/drawing/2014/main" id="{44AC5794-0CBF-4F6B-82F6-57A74E2CA21B}"/>
              </a:ext>
            </a:extLst>
          </p:cNvPr>
          <p:cNvSpPr/>
          <p:nvPr/>
        </p:nvSpPr>
        <p:spPr bwMode="auto">
          <a:xfrm>
            <a:off x="1701800" y="2506665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tem">
            <a:extLst>
              <a:ext uri="{FF2B5EF4-FFF2-40B4-BE49-F238E27FC236}">
                <a16:creationId xmlns:a16="http://schemas.microsoft.com/office/drawing/2014/main" id="{3574170B-F037-4E69-82DF-06871BEF99FA}"/>
              </a:ext>
            </a:extLst>
          </p:cNvPr>
          <p:cNvSpPr/>
          <p:nvPr/>
        </p:nvSpPr>
        <p:spPr bwMode="auto">
          <a:xfrm>
            <a:off x="1697014" y="3665027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20CFA-D1B0-45FE-AB09-6F41475C4108}"/>
              </a:ext>
            </a:extLst>
          </p:cNvPr>
          <p:cNvSpPr txBox="1"/>
          <p:nvPr/>
        </p:nvSpPr>
        <p:spPr>
          <a:xfrm>
            <a:off x="2828242" y="2129107"/>
            <a:ext cx="1226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결제상품등록</a:t>
            </a:r>
          </a:p>
        </p:txBody>
      </p:sp>
      <p:sp>
        <p:nvSpPr>
          <p:cNvPr id="85" name="Item">
            <a:extLst>
              <a:ext uri="{FF2B5EF4-FFF2-40B4-BE49-F238E27FC236}">
                <a16:creationId xmlns:a16="http://schemas.microsoft.com/office/drawing/2014/main" id="{8C661F3E-B0C8-4E9E-9BC0-5EFBD29A82DB}"/>
              </a:ext>
            </a:extLst>
          </p:cNvPr>
          <p:cNvSpPr/>
          <p:nvPr/>
        </p:nvSpPr>
        <p:spPr bwMode="auto">
          <a:xfrm>
            <a:off x="1701800" y="2796412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Button">
            <a:extLst>
              <a:ext uri="{FF2B5EF4-FFF2-40B4-BE49-F238E27FC236}">
                <a16:creationId xmlns:a16="http://schemas.microsoft.com/office/drawing/2014/main" id="{BE375842-D30D-4A44-9C8F-8B5609F293E8}"/>
              </a:ext>
            </a:extLst>
          </p:cNvPr>
          <p:cNvSpPr>
            <a:spLocks/>
          </p:cNvSpPr>
          <p:nvPr/>
        </p:nvSpPr>
        <p:spPr bwMode="auto">
          <a:xfrm>
            <a:off x="3480487" y="2765175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상품명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Button">
            <a:extLst>
              <a:ext uri="{FF2B5EF4-FFF2-40B4-BE49-F238E27FC236}">
                <a16:creationId xmlns:a16="http://schemas.microsoft.com/office/drawing/2014/main" id="{D1257BA1-47BE-42FD-879E-4453B21A3904}"/>
              </a:ext>
            </a:extLst>
          </p:cNvPr>
          <p:cNvSpPr>
            <a:spLocks/>
          </p:cNvSpPr>
          <p:nvPr/>
        </p:nvSpPr>
        <p:spPr bwMode="auto">
          <a:xfrm>
            <a:off x="3480487" y="2958850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결제금액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Button">
            <a:extLst>
              <a:ext uri="{FF2B5EF4-FFF2-40B4-BE49-F238E27FC236}">
                <a16:creationId xmlns:a16="http://schemas.microsoft.com/office/drawing/2014/main" id="{3B97F606-04E9-4300-89B9-5991CD0F899E}"/>
              </a:ext>
            </a:extLst>
          </p:cNvPr>
          <p:cNvSpPr>
            <a:spLocks/>
          </p:cNvSpPr>
          <p:nvPr/>
        </p:nvSpPr>
        <p:spPr bwMode="auto">
          <a:xfrm>
            <a:off x="4590151" y="2958850"/>
            <a:ext cx="2147094" cy="2149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Button">
            <a:extLst>
              <a:ext uri="{FF2B5EF4-FFF2-40B4-BE49-F238E27FC236}">
                <a16:creationId xmlns:a16="http://schemas.microsoft.com/office/drawing/2014/main" id="{234AE133-8200-4D1F-8071-77AABFBBD359}"/>
              </a:ext>
            </a:extLst>
          </p:cNvPr>
          <p:cNvSpPr/>
          <p:nvPr/>
        </p:nvSpPr>
        <p:spPr bwMode="auto">
          <a:xfrm>
            <a:off x="4599986" y="2978441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Button">
            <a:extLst>
              <a:ext uri="{FF2B5EF4-FFF2-40B4-BE49-F238E27FC236}">
                <a16:creationId xmlns:a16="http://schemas.microsoft.com/office/drawing/2014/main" id="{8B449210-D788-4ADE-97C7-B12A9B24BDD1}"/>
              </a:ext>
            </a:extLst>
          </p:cNvPr>
          <p:cNvSpPr>
            <a:spLocks/>
          </p:cNvSpPr>
          <p:nvPr/>
        </p:nvSpPr>
        <p:spPr bwMode="auto">
          <a:xfrm>
            <a:off x="4590151" y="2743895"/>
            <a:ext cx="2147094" cy="2149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Button">
            <a:extLst>
              <a:ext uri="{FF2B5EF4-FFF2-40B4-BE49-F238E27FC236}">
                <a16:creationId xmlns:a16="http://schemas.microsoft.com/office/drawing/2014/main" id="{D76E6AF9-76C0-4EE9-8FA6-5E560D90E505}"/>
              </a:ext>
            </a:extLst>
          </p:cNvPr>
          <p:cNvSpPr/>
          <p:nvPr/>
        </p:nvSpPr>
        <p:spPr bwMode="auto">
          <a:xfrm>
            <a:off x="4606642" y="2775297"/>
            <a:ext cx="1133475" cy="1413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B959929-6ADF-4C90-A93F-2F84DAA36F72}"/>
              </a:ext>
            </a:extLst>
          </p:cNvPr>
          <p:cNvSpPr txBox="1"/>
          <p:nvPr/>
        </p:nvSpPr>
        <p:spPr>
          <a:xfrm>
            <a:off x="3431622" y="2550221"/>
            <a:ext cx="57524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상품</a:t>
            </a:r>
            <a:r>
              <a:rPr lang="ko-KR" altLang="en-US" sz="600" dirty="0">
                <a:effectLst/>
              </a:rPr>
              <a:t> 정보</a:t>
            </a:r>
            <a:endParaRPr lang="ko-KR" altLang="en-US" sz="600" dirty="0"/>
          </a:p>
        </p:txBody>
      </p:sp>
      <p:sp>
        <p:nvSpPr>
          <p:cNvPr id="145" name="Button">
            <a:extLst>
              <a:ext uri="{FF2B5EF4-FFF2-40B4-BE49-F238E27FC236}">
                <a16:creationId xmlns:a16="http://schemas.microsoft.com/office/drawing/2014/main" id="{6BA40447-5FD2-4C81-94A3-3387D9EA2462}"/>
              </a:ext>
            </a:extLst>
          </p:cNvPr>
          <p:cNvSpPr>
            <a:spLocks/>
          </p:cNvSpPr>
          <p:nvPr/>
        </p:nvSpPr>
        <p:spPr bwMode="auto">
          <a:xfrm>
            <a:off x="3481535" y="3485387"/>
            <a:ext cx="3255710" cy="18552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ooooooooooooooooooooooooooooo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A0D5DD-4A94-484B-906F-F2703AEB0F0E}"/>
              </a:ext>
            </a:extLst>
          </p:cNvPr>
          <p:cNvSpPr txBox="1"/>
          <p:nvPr/>
        </p:nvSpPr>
        <p:spPr>
          <a:xfrm>
            <a:off x="3470624" y="3253278"/>
            <a:ext cx="57524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effectLst/>
              </a:rPr>
              <a:t>상품 </a:t>
            </a:r>
            <a:r>
              <a:rPr lang="ko-KR" altLang="en-US" sz="600" dirty="0"/>
              <a:t>내용</a:t>
            </a:r>
          </a:p>
        </p:txBody>
      </p:sp>
      <p:sp>
        <p:nvSpPr>
          <p:cNvPr id="147" name="Title Bar">
            <a:extLst>
              <a:ext uri="{FF2B5EF4-FFF2-40B4-BE49-F238E27FC236}">
                <a16:creationId xmlns:a16="http://schemas.microsoft.com/office/drawing/2014/main" id="{395EB5A2-B141-4F98-B231-7CAC522E0D2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701800" y="835026"/>
            <a:ext cx="6242050" cy="55403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Title Bar">
            <a:extLst>
              <a:ext uri="{FF2B5EF4-FFF2-40B4-BE49-F238E27FC236}">
                <a16:creationId xmlns:a16="http://schemas.microsoft.com/office/drawing/2014/main" id="{54EBD7E4-BC3C-472A-9349-72F475FD5689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1701800" y="835026"/>
            <a:ext cx="6242050" cy="55403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Menu Button">
            <a:extLst>
              <a:ext uri="{FF2B5EF4-FFF2-40B4-BE49-F238E27FC236}">
                <a16:creationId xmlns:a16="http://schemas.microsoft.com/office/drawing/2014/main" id="{008A6BB5-7C24-467E-9F07-BA0A6CB80C15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7706008" y="1152540"/>
            <a:ext cx="149200" cy="116361"/>
          </a:xfrm>
          <a:custGeom>
            <a:avLst/>
            <a:gdLst>
              <a:gd name="T0" fmla="*/ 0 w 415"/>
              <a:gd name="T1" fmla="*/ 2147483647 h 309"/>
              <a:gd name="T2" fmla="*/ 2147483647 w 415"/>
              <a:gd name="T3" fmla="*/ 2147483647 h 309"/>
              <a:gd name="T4" fmla="*/ 0 w 415"/>
              <a:gd name="T5" fmla="*/ 2147483647 h 309"/>
              <a:gd name="T6" fmla="*/ 2147483647 w 415"/>
              <a:gd name="T7" fmla="*/ 2147483647 h 309"/>
              <a:gd name="T8" fmla="*/ 0 w 415"/>
              <a:gd name="T9" fmla="*/ 0 h 309"/>
              <a:gd name="T10" fmla="*/ 2147483647 w 415"/>
              <a:gd name="T11" fmla="*/ 0 h 3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0" name="Address Box">
            <a:extLst>
              <a:ext uri="{FF2B5EF4-FFF2-40B4-BE49-F238E27FC236}">
                <a16:creationId xmlns:a16="http://schemas.microsoft.com/office/drawing/2014/main" id="{33466A80-AD4A-445C-A205-F8D40669D770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605088" y="1087439"/>
            <a:ext cx="5011737" cy="24606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744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Back Button">
            <a:extLst>
              <a:ext uri="{FF2B5EF4-FFF2-40B4-BE49-F238E27FC236}">
                <a16:creationId xmlns:a16="http://schemas.microsoft.com/office/drawing/2014/main" id="{3DD261EC-C6FC-4FE8-BAF3-826ED5630839}"/>
              </a:ext>
            </a:extLst>
          </p:cNvPr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1827693" y="1148443"/>
            <a:ext cx="152374" cy="124553"/>
          </a:xfrm>
          <a:custGeom>
            <a:avLst/>
            <a:gdLst>
              <a:gd name="T0" fmla="*/ 2147483647 w 423"/>
              <a:gd name="T1" fmla="*/ 2147483647 h 332"/>
              <a:gd name="T2" fmla="*/ 0 w 423"/>
              <a:gd name="T3" fmla="*/ 2147483647 h 332"/>
              <a:gd name="T4" fmla="*/ 2147483647 w 423"/>
              <a:gd name="T5" fmla="*/ 0 h 332"/>
              <a:gd name="T6" fmla="*/ 2147483647 w 423"/>
              <a:gd name="T7" fmla="*/ 2147483647 h 332"/>
              <a:gd name="T8" fmla="*/ 2147483647 w 423"/>
              <a:gd name="T9" fmla="*/ 2147483647 h 3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3" h="332">
                <a:moveTo>
                  <a:pt x="159" y="332"/>
                </a:moveTo>
                <a:lnTo>
                  <a:pt x="0" y="166"/>
                </a:lnTo>
                <a:lnTo>
                  <a:pt x="159" y="0"/>
                </a:lnTo>
                <a:moveTo>
                  <a:pt x="15" y="166"/>
                </a:moveTo>
                <a:lnTo>
                  <a:pt x="423" y="166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" name="Forward Button">
            <a:extLst>
              <a:ext uri="{FF2B5EF4-FFF2-40B4-BE49-F238E27FC236}">
                <a16:creationId xmlns:a16="http://schemas.microsoft.com/office/drawing/2014/main" id="{B733AE7B-9513-46B8-A827-5100B698F150}"/>
              </a:ext>
            </a:extLst>
          </p:cNvPr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2068952" y="1148443"/>
            <a:ext cx="152374" cy="124553"/>
          </a:xfrm>
          <a:custGeom>
            <a:avLst/>
            <a:gdLst>
              <a:gd name="T0" fmla="*/ 2147483647 w 423"/>
              <a:gd name="T1" fmla="*/ 0 h 332"/>
              <a:gd name="T2" fmla="*/ 2147483647 w 423"/>
              <a:gd name="T3" fmla="*/ 2147483647 h 332"/>
              <a:gd name="T4" fmla="*/ 2147483647 w 423"/>
              <a:gd name="T5" fmla="*/ 2147483647 h 332"/>
              <a:gd name="T6" fmla="*/ 2147483647 w 423"/>
              <a:gd name="T7" fmla="*/ 2147483647 h 332"/>
              <a:gd name="T8" fmla="*/ 0 w 423"/>
              <a:gd name="T9" fmla="*/ 2147483647 h 3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3" h="332">
                <a:moveTo>
                  <a:pt x="265" y="0"/>
                </a:moveTo>
                <a:lnTo>
                  <a:pt x="423" y="166"/>
                </a:lnTo>
                <a:lnTo>
                  <a:pt x="265" y="332"/>
                </a:lnTo>
                <a:moveTo>
                  <a:pt x="408" y="166"/>
                </a:moveTo>
                <a:lnTo>
                  <a:pt x="0" y="166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Reload Button">
            <a:extLst>
              <a:ext uri="{FF2B5EF4-FFF2-40B4-BE49-F238E27FC236}">
                <a16:creationId xmlns:a16="http://schemas.microsoft.com/office/drawing/2014/main" id="{3F2A59C9-D13F-41F3-91A4-ABB584BA4812}"/>
              </a:ext>
            </a:extLst>
          </p:cNvPr>
          <p:cNvSpPr>
            <a:spLocks noChangeAspect="1" noEditPoints="1"/>
          </p:cNvSpPr>
          <p:nvPr>
            <p:custDataLst>
              <p:tags r:id="rId7"/>
            </p:custDataLst>
          </p:nvPr>
        </p:nvSpPr>
        <p:spPr bwMode="auto">
          <a:xfrm>
            <a:off x="2310213" y="1121401"/>
            <a:ext cx="158723" cy="178639"/>
          </a:xfrm>
          <a:custGeom>
            <a:avLst/>
            <a:gdLst>
              <a:gd name="T0" fmla="*/ 2147483647 w 441"/>
              <a:gd name="T1" fmla="*/ 2147483647 h 474"/>
              <a:gd name="T2" fmla="*/ 2147483647 w 441"/>
              <a:gd name="T3" fmla="*/ 2147483647 h 474"/>
              <a:gd name="T4" fmla="*/ 2147483647 w 441"/>
              <a:gd name="T5" fmla="*/ 2147483647 h 474"/>
              <a:gd name="T6" fmla="*/ 2147483647 w 441"/>
              <a:gd name="T7" fmla="*/ 2147483647 h 474"/>
              <a:gd name="T8" fmla="*/ 2147483647 w 441"/>
              <a:gd name="T9" fmla="*/ 2147483647 h 474"/>
              <a:gd name="T10" fmla="*/ 2147483647 w 441"/>
              <a:gd name="T11" fmla="*/ 2147483647 h 474"/>
              <a:gd name="T12" fmla="*/ 2147483647 w 441"/>
              <a:gd name="T13" fmla="*/ 2147483647 h 474"/>
              <a:gd name="T14" fmla="*/ 2147483647 w 441"/>
              <a:gd name="T15" fmla="*/ 2147483647 h 4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1" h="474">
                <a:moveTo>
                  <a:pt x="441" y="7"/>
                </a:moveTo>
                <a:lnTo>
                  <a:pt x="441" y="144"/>
                </a:lnTo>
                <a:lnTo>
                  <a:pt x="296" y="144"/>
                </a:lnTo>
                <a:moveTo>
                  <a:pt x="438" y="309"/>
                </a:moveTo>
                <a:cubicBezTo>
                  <a:pt x="397" y="418"/>
                  <a:pt x="276" y="474"/>
                  <a:pt x="166" y="434"/>
                </a:cubicBezTo>
                <a:cubicBezTo>
                  <a:pt x="56" y="393"/>
                  <a:pt x="0" y="271"/>
                  <a:pt x="41" y="162"/>
                </a:cubicBezTo>
                <a:cubicBezTo>
                  <a:pt x="82" y="52"/>
                  <a:pt x="202" y="0"/>
                  <a:pt x="313" y="37"/>
                </a:cubicBezTo>
                <a:cubicBezTo>
                  <a:pt x="357" y="51"/>
                  <a:pt x="398" y="91"/>
                  <a:pt x="428" y="139"/>
                </a:cubicBez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5" name="Close Button">
            <a:extLst>
              <a:ext uri="{FF2B5EF4-FFF2-40B4-BE49-F238E27FC236}">
                <a16:creationId xmlns:a16="http://schemas.microsoft.com/office/drawing/2014/main" id="{176A2B26-2963-448A-8B82-F4518CFE003D}"/>
              </a:ext>
            </a:extLst>
          </p:cNvPr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7733002" y="908580"/>
            <a:ext cx="98408" cy="98334"/>
          </a:xfrm>
          <a:custGeom>
            <a:avLst/>
            <a:gdLst>
              <a:gd name="T0" fmla="*/ 2147483647 w 254"/>
              <a:gd name="T1" fmla="*/ 0 h 254"/>
              <a:gd name="T2" fmla="*/ 0 w 254"/>
              <a:gd name="T3" fmla="*/ 2147483647 h 254"/>
              <a:gd name="T4" fmla="*/ 0 w 254"/>
              <a:gd name="T5" fmla="*/ 0 h 254"/>
              <a:gd name="T6" fmla="*/ 2147483647 w 254"/>
              <a:gd name="T7" fmla="*/ 2147483647 h 2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68" name="Line">
            <a:extLst>
              <a:ext uri="{FF2B5EF4-FFF2-40B4-BE49-F238E27FC236}">
                <a16:creationId xmlns:a16="http://schemas.microsoft.com/office/drawing/2014/main" id="{09E51F6E-F722-49BD-BA41-14F6707D1994}"/>
              </a:ext>
            </a:extLst>
          </p:cNvPr>
          <p:cNvCxnSpPr>
            <a:cxnSpLocks/>
          </p:cNvCxnSpPr>
          <p:nvPr/>
        </p:nvCxnSpPr>
        <p:spPr bwMode="auto">
          <a:xfrm>
            <a:off x="7943850" y="1388651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Button">
            <a:extLst>
              <a:ext uri="{FF2B5EF4-FFF2-40B4-BE49-F238E27FC236}">
                <a16:creationId xmlns:a16="http://schemas.microsoft.com/office/drawing/2014/main" id="{809F13F1-0400-42A4-8E34-C1463C2D3FEA}"/>
              </a:ext>
            </a:extLst>
          </p:cNvPr>
          <p:cNvSpPr>
            <a:spLocks/>
          </p:cNvSpPr>
          <p:nvPr/>
        </p:nvSpPr>
        <p:spPr bwMode="auto">
          <a:xfrm>
            <a:off x="3991693" y="4115753"/>
            <a:ext cx="512915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Button">
            <a:extLst>
              <a:ext uri="{FF2B5EF4-FFF2-40B4-BE49-F238E27FC236}">
                <a16:creationId xmlns:a16="http://schemas.microsoft.com/office/drawing/2014/main" id="{FBEFFCDA-00AC-4791-B024-AE1D5F3547E9}"/>
              </a:ext>
            </a:extLst>
          </p:cNvPr>
          <p:cNvSpPr>
            <a:spLocks/>
          </p:cNvSpPr>
          <p:nvPr/>
        </p:nvSpPr>
        <p:spPr bwMode="auto">
          <a:xfrm>
            <a:off x="5407240" y="4115753"/>
            <a:ext cx="512915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Document Icon">
            <a:extLst>
              <a:ext uri="{FF2B5EF4-FFF2-40B4-BE49-F238E27FC236}">
                <a16:creationId xmlns:a16="http://schemas.microsoft.com/office/drawing/2014/main" id="{7AE269D9-ED54-4B42-AAFA-8A5E1FC05EBF}"/>
              </a:ext>
            </a:extLst>
          </p:cNvPr>
          <p:cNvSpPr>
            <a:spLocks noChangeAspect="1" noEditPoints="1"/>
          </p:cNvSpPr>
          <p:nvPr>
            <p:custDataLst>
              <p:tags r:id="rId9"/>
            </p:custDataLst>
          </p:nvPr>
        </p:nvSpPr>
        <p:spPr bwMode="auto">
          <a:xfrm>
            <a:off x="2680675" y="1141888"/>
            <a:ext cx="93648" cy="137665"/>
          </a:xfrm>
          <a:custGeom>
            <a:avLst/>
            <a:gdLst>
              <a:gd name="T0" fmla="*/ 2147483647 w 260"/>
              <a:gd name="T1" fmla="*/ 2147483647 h 367"/>
              <a:gd name="T2" fmla="*/ 2147483647 w 260"/>
              <a:gd name="T3" fmla="*/ 2147483647 h 367"/>
              <a:gd name="T4" fmla="*/ 2147483647 w 260"/>
              <a:gd name="T5" fmla="*/ 2147483647 h 367"/>
              <a:gd name="T6" fmla="*/ 0 w 260"/>
              <a:gd name="T7" fmla="*/ 0 h 367"/>
              <a:gd name="T8" fmla="*/ 0 w 260"/>
              <a:gd name="T9" fmla="*/ 2147483647 h 367"/>
              <a:gd name="T10" fmla="*/ 2147483647 w 260"/>
              <a:gd name="T11" fmla="*/ 2147483647 h 367"/>
              <a:gd name="T12" fmla="*/ 2147483647 w 260"/>
              <a:gd name="T13" fmla="*/ 2147483647 h 367"/>
              <a:gd name="T14" fmla="*/ 2147483647 w 260"/>
              <a:gd name="T15" fmla="*/ 2147483647 h 367"/>
              <a:gd name="T16" fmla="*/ 0 w 260"/>
              <a:gd name="T17" fmla="*/ 0 h 3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869AAB6C-E3D5-4704-A027-542B091B41D5}"/>
              </a:ext>
            </a:extLst>
          </p:cNvPr>
          <p:cNvSpPr>
            <a:spLocks/>
          </p:cNvSpPr>
          <p:nvPr/>
        </p:nvSpPr>
        <p:spPr bwMode="auto">
          <a:xfrm>
            <a:off x="2727325" y="1429938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4E9E6F-3659-4523-B40A-552791D60610}"/>
              </a:ext>
            </a:extLst>
          </p:cNvPr>
          <p:cNvSpPr txBox="1"/>
          <p:nvPr/>
        </p:nvSpPr>
        <p:spPr>
          <a:xfrm>
            <a:off x="1663177" y="3278512"/>
            <a:ext cx="708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결제상품등록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63B83F-EE5C-4A99-B737-FA86DC48DDE4}"/>
              </a:ext>
            </a:extLst>
          </p:cNvPr>
          <p:cNvSpPr txBox="1"/>
          <p:nvPr/>
        </p:nvSpPr>
        <p:spPr>
          <a:xfrm>
            <a:off x="1669855" y="3473973"/>
            <a:ext cx="8488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결제상품리스트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B1367D-B412-4D1B-B969-B27DB626AD6E}"/>
              </a:ext>
            </a:extLst>
          </p:cNvPr>
          <p:cNvSpPr txBox="1"/>
          <p:nvPr/>
        </p:nvSpPr>
        <p:spPr>
          <a:xfrm>
            <a:off x="1685501" y="3112576"/>
            <a:ext cx="8488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결제관리</a:t>
            </a:r>
          </a:p>
        </p:txBody>
      </p:sp>
    </p:spTree>
    <p:extLst>
      <p:ext uri="{BB962C8B-B14F-4D97-AF65-F5344CB8AC3E}">
        <p14:creationId xmlns:p14="http://schemas.microsoft.com/office/powerpoint/2010/main" val="79818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Browser">
            <a:extLst>
              <a:ext uri="{FF2B5EF4-FFF2-40B4-BE49-F238E27FC236}">
                <a16:creationId xmlns:a16="http://schemas.microsoft.com/office/drawing/2014/main" id="{DFA74B33-A41D-48D2-9C68-7ECEE71098B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01800" y="835026"/>
            <a:ext cx="6242050" cy="5535613"/>
            <a:chOff x="595684" y="1261242"/>
            <a:chExt cx="6668462" cy="4439869"/>
          </a:xfrm>
        </p:grpSpPr>
        <p:sp>
          <p:nvSpPr>
            <p:cNvPr id="9" name="Window Body">
              <a:extLst>
                <a:ext uri="{FF2B5EF4-FFF2-40B4-BE49-F238E27FC236}">
                  <a16:creationId xmlns:a16="http://schemas.microsoft.com/office/drawing/2014/main" id="{9DEB56AC-7908-4D66-8EB6-D97E7363EF9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Title Bar">
              <a:extLst>
                <a:ext uri="{FF2B5EF4-FFF2-40B4-BE49-F238E27FC236}">
                  <a16:creationId xmlns:a16="http://schemas.microsoft.com/office/drawing/2014/main" id="{22AB6C4B-31AC-4BCE-8AB1-0BF426AD4D2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4" name="Menu Button">
              <a:extLst>
                <a:ext uri="{FF2B5EF4-FFF2-40B4-BE49-F238E27FC236}">
                  <a16:creationId xmlns:a16="http://schemas.microsoft.com/office/drawing/2014/main" id="{14C08A5F-6059-4BB1-99A0-562E37AC66A6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25" name="Close Button">
              <a:extLst>
                <a:ext uri="{FF2B5EF4-FFF2-40B4-BE49-F238E27FC236}">
                  <a16:creationId xmlns:a16="http://schemas.microsoft.com/office/drawing/2014/main" id="{E2433045-CB56-45A6-8BA4-58E2168AC52A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Address Box">
              <a:extLst>
                <a:ext uri="{FF2B5EF4-FFF2-40B4-BE49-F238E27FC236}">
                  <a16:creationId xmlns:a16="http://schemas.microsoft.com/office/drawing/2014/main" id="{0CAF2E3A-75A6-48CA-B0C4-EADD282B064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7" name="Document Icon">
              <a:extLst>
                <a:ext uri="{FF2B5EF4-FFF2-40B4-BE49-F238E27FC236}">
                  <a16:creationId xmlns:a16="http://schemas.microsoft.com/office/drawing/2014/main" id="{7540ACCF-E769-49CE-85C0-82F5624F9AF9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428" name="Navigation Buttons">
              <a:extLst>
                <a:ext uri="{FF2B5EF4-FFF2-40B4-BE49-F238E27FC236}">
                  <a16:creationId xmlns:a16="http://schemas.microsoft.com/office/drawing/2014/main" id="{FC5D9192-3545-435F-B72A-A6A801432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7429" name="Back Button">
                <a:extLst>
                  <a:ext uri="{FF2B5EF4-FFF2-40B4-BE49-F238E27FC236}">
                    <a16:creationId xmlns:a16="http://schemas.microsoft.com/office/drawing/2014/main" id="{38E11005-0279-4561-A35B-3A0F4602A5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0" name="Forward Button">
                <a:extLst>
                  <a:ext uri="{FF2B5EF4-FFF2-40B4-BE49-F238E27FC236}">
                    <a16:creationId xmlns:a16="http://schemas.microsoft.com/office/drawing/2014/main" id="{E5B4214F-DE50-4E1E-A566-907D5C45007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1" name="Reload Button">
                <a:extLst>
                  <a:ext uri="{FF2B5EF4-FFF2-40B4-BE49-F238E27FC236}">
                    <a16:creationId xmlns:a16="http://schemas.microsoft.com/office/drawing/2014/main" id="{20C53955-7D39-44E2-A2D7-9B22B61AC6E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2AA182-BB5A-4128-A7CB-0964EFD9E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75462"/>
              </p:ext>
            </p:extLst>
          </p:nvPr>
        </p:nvGraphicFramePr>
        <p:xfrm>
          <a:off x="8183564" y="825500"/>
          <a:ext cx="230504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Component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검색시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해당 검색</a:t>
                      </a:r>
                    </a:p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상품리스트 클릭시상세페이지 팝업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7" name="Line">
            <a:extLst>
              <a:ext uri="{FF2B5EF4-FFF2-40B4-BE49-F238E27FC236}">
                <a16:creationId xmlns:a16="http://schemas.microsoft.com/office/drawing/2014/main" id="{3E2C739E-83DF-4683-846B-FC60407AFA3C}"/>
              </a:ext>
            </a:extLst>
          </p:cNvPr>
          <p:cNvCxnSpPr>
            <a:cxnSpLocks/>
          </p:cNvCxnSpPr>
          <p:nvPr/>
        </p:nvCxnSpPr>
        <p:spPr bwMode="auto">
          <a:xfrm>
            <a:off x="1711325" y="1390650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3850DD2C-4F87-4E41-B8E3-10E7BD9A0BD4}"/>
              </a:ext>
            </a:extLst>
          </p:cNvPr>
          <p:cNvSpPr>
            <a:spLocks/>
          </p:cNvSpPr>
          <p:nvPr/>
        </p:nvSpPr>
        <p:spPr bwMode="auto">
          <a:xfrm>
            <a:off x="1882775" y="1607816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>
            <a:extLst>
              <a:ext uri="{FF2B5EF4-FFF2-40B4-BE49-F238E27FC236}">
                <a16:creationId xmlns:a16="http://schemas.microsoft.com/office/drawing/2014/main" id="{0C3DB13B-E903-42E3-B28D-805EE0B0BEE5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673225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tton">
            <a:extLst>
              <a:ext uri="{FF2B5EF4-FFF2-40B4-BE49-F238E27FC236}">
                <a16:creationId xmlns:a16="http://schemas.microsoft.com/office/drawing/2014/main" id="{E52255BB-87B7-4330-A8C8-B97920693491}"/>
              </a:ext>
            </a:extLst>
          </p:cNvPr>
          <p:cNvSpPr>
            <a:spLocks/>
          </p:cNvSpPr>
          <p:nvPr/>
        </p:nvSpPr>
        <p:spPr bwMode="auto">
          <a:xfrm>
            <a:off x="7405688" y="1443038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98" name="그림 68">
            <a:extLst>
              <a:ext uri="{FF2B5EF4-FFF2-40B4-BE49-F238E27FC236}">
                <a16:creationId xmlns:a16="http://schemas.microsoft.com/office/drawing/2014/main" id="{0FC445D9-E31E-4290-87D1-EC79337873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476375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Box 69">
            <a:extLst>
              <a:ext uri="{FF2B5EF4-FFF2-40B4-BE49-F238E27FC236}">
                <a16:creationId xmlns:a16="http://schemas.microsoft.com/office/drawing/2014/main" id="{8992A2AE-45EE-47DA-8D9D-0D2EBB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1435100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4" name="Line">
            <a:extLst>
              <a:ext uri="{FF2B5EF4-FFF2-40B4-BE49-F238E27FC236}">
                <a16:creationId xmlns:a16="http://schemas.microsoft.com/office/drawing/2014/main" id="{6806DADE-88FE-4C19-A507-3E0FE3A87866}"/>
              </a:ext>
            </a:extLst>
          </p:cNvPr>
          <p:cNvCxnSpPr>
            <a:cxnSpLocks/>
          </p:cNvCxnSpPr>
          <p:nvPr/>
        </p:nvCxnSpPr>
        <p:spPr bwMode="auto">
          <a:xfrm>
            <a:off x="1701800" y="1954213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">
            <a:extLst>
              <a:ext uri="{FF2B5EF4-FFF2-40B4-BE49-F238E27FC236}">
                <a16:creationId xmlns:a16="http://schemas.microsoft.com/office/drawing/2014/main" id="{235391FE-9126-4338-9AB5-E6489BA73A5D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954214"/>
            <a:ext cx="0" cy="441642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0" name="Pagination">
            <a:extLst>
              <a:ext uri="{FF2B5EF4-FFF2-40B4-BE49-F238E27FC236}">
                <a16:creationId xmlns:a16="http://schemas.microsoft.com/office/drawing/2014/main" id="{18ED6A7C-38DC-4B69-A3B3-EEEA4F8E36F9}"/>
              </a:ext>
            </a:extLst>
          </p:cNvPr>
          <p:cNvGrpSpPr/>
          <p:nvPr/>
        </p:nvGrpSpPr>
        <p:grpSpPr>
          <a:xfrm>
            <a:off x="4428398" y="6060137"/>
            <a:ext cx="1195458" cy="177154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371" name="Previous">
              <a:extLst>
                <a:ext uri="{FF2B5EF4-FFF2-40B4-BE49-F238E27FC236}">
                  <a16:creationId xmlns:a16="http://schemas.microsoft.com/office/drawing/2014/main" id="{84D5AB8B-F504-48F2-B4A1-29405728B90F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372" name="Page 1">
              <a:extLst>
                <a:ext uri="{FF2B5EF4-FFF2-40B4-BE49-F238E27FC236}">
                  <a16:creationId xmlns:a16="http://schemas.microsoft.com/office/drawing/2014/main" id="{F1B431FD-822D-4A15-8D69-6216D2E3BCC7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73" name="Page 2">
              <a:extLst>
                <a:ext uri="{FF2B5EF4-FFF2-40B4-BE49-F238E27FC236}">
                  <a16:creationId xmlns:a16="http://schemas.microsoft.com/office/drawing/2014/main" id="{78F4E377-A93A-4F65-B3D9-F25843B73F93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374" name="Page 3">
              <a:extLst>
                <a:ext uri="{FF2B5EF4-FFF2-40B4-BE49-F238E27FC236}">
                  <a16:creationId xmlns:a16="http://schemas.microsoft.com/office/drawing/2014/main" id="{BC0CAEFC-1A64-4BE9-9169-C4BD1F6D2102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375" name="Page 4">
              <a:extLst>
                <a:ext uri="{FF2B5EF4-FFF2-40B4-BE49-F238E27FC236}">
                  <a16:creationId xmlns:a16="http://schemas.microsoft.com/office/drawing/2014/main" id="{478A1818-A5BE-460F-B341-1BC37C5AD867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376" name="Page 5">
              <a:extLst>
                <a:ext uri="{FF2B5EF4-FFF2-40B4-BE49-F238E27FC236}">
                  <a16:creationId xmlns:a16="http://schemas.microsoft.com/office/drawing/2014/main" id="{E27983D9-1030-45FD-9AA1-910CF494D379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377" name="Next">
              <a:extLst>
                <a:ext uri="{FF2B5EF4-FFF2-40B4-BE49-F238E27FC236}">
                  <a16:creationId xmlns:a16="http://schemas.microsoft.com/office/drawing/2014/main" id="{D0212CC9-7688-449E-9128-A27507A7FCD6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151" name="Item">
            <a:extLst>
              <a:ext uri="{FF2B5EF4-FFF2-40B4-BE49-F238E27FC236}">
                <a16:creationId xmlns:a16="http://schemas.microsoft.com/office/drawing/2014/main" id="{CDE1C532-69B2-4082-8688-9605AE397B51}"/>
              </a:ext>
            </a:extLst>
          </p:cNvPr>
          <p:cNvSpPr/>
          <p:nvPr/>
        </p:nvSpPr>
        <p:spPr bwMode="auto">
          <a:xfrm>
            <a:off x="1701800" y="1946275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Item">
            <a:extLst>
              <a:ext uri="{FF2B5EF4-FFF2-40B4-BE49-F238E27FC236}">
                <a16:creationId xmlns:a16="http://schemas.microsoft.com/office/drawing/2014/main" id="{7397046B-4AD6-4EDD-8469-F19751868296}"/>
              </a:ext>
            </a:extLst>
          </p:cNvPr>
          <p:cNvSpPr/>
          <p:nvPr/>
        </p:nvSpPr>
        <p:spPr bwMode="auto">
          <a:xfrm>
            <a:off x="1702820" y="2213633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tem">
            <a:extLst>
              <a:ext uri="{FF2B5EF4-FFF2-40B4-BE49-F238E27FC236}">
                <a16:creationId xmlns:a16="http://schemas.microsoft.com/office/drawing/2014/main" id="{44AC5794-0CBF-4F6B-82F6-57A74E2CA21B}"/>
              </a:ext>
            </a:extLst>
          </p:cNvPr>
          <p:cNvSpPr/>
          <p:nvPr/>
        </p:nvSpPr>
        <p:spPr bwMode="auto">
          <a:xfrm>
            <a:off x="1701800" y="2506665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tem">
            <a:extLst>
              <a:ext uri="{FF2B5EF4-FFF2-40B4-BE49-F238E27FC236}">
                <a16:creationId xmlns:a16="http://schemas.microsoft.com/office/drawing/2014/main" id="{3574170B-F037-4E69-82DF-06871BEF99FA}"/>
              </a:ext>
            </a:extLst>
          </p:cNvPr>
          <p:cNvSpPr/>
          <p:nvPr/>
        </p:nvSpPr>
        <p:spPr bwMode="auto">
          <a:xfrm>
            <a:off x="1706684" y="3657765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20CFA-D1B0-45FE-AB09-6F41475C4108}"/>
              </a:ext>
            </a:extLst>
          </p:cNvPr>
          <p:cNvSpPr txBox="1"/>
          <p:nvPr/>
        </p:nvSpPr>
        <p:spPr>
          <a:xfrm>
            <a:off x="2828242" y="2129107"/>
            <a:ext cx="1226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결제상품리스트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F1D28CC-B6C2-42F9-ACAD-089321EE6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54262"/>
              </p:ext>
            </p:extLst>
          </p:nvPr>
        </p:nvGraphicFramePr>
        <p:xfrm>
          <a:off x="3696224" y="2480694"/>
          <a:ext cx="3077261" cy="354424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4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7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0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결제상품명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결제금액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등록일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ㅇㅇㅇㅇㅇㅇ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2021/01/01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ㅇㅇㅇㅇㅇㅇㅇㅇ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2021/01/01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ㅇㅇㅇㅇㅇㅇㅇ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2021/01/01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ㅇㅇㅇㅇ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2021/01/01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ㅇㅇㅇㅇㅇㅇㅇ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2021/01/01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ㅇㅇㅇㅇㅇㅇ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2021/01/01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ㅇㅇㅇㅇㅇㅇㅇ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300000</a:t>
                      </a: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2021/01/01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0950EF-DE3C-4721-874C-CC03BD64AAD4}"/>
              </a:ext>
            </a:extLst>
          </p:cNvPr>
          <p:cNvSpPr/>
          <p:nvPr/>
        </p:nvSpPr>
        <p:spPr bwMode="auto">
          <a:xfrm>
            <a:off x="3298864" y="3048185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B2EA87-9CF4-452D-9D8F-14851395D3B5}"/>
              </a:ext>
            </a:extLst>
          </p:cNvPr>
          <p:cNvSpPr/>
          <p:nvPr/>
        </p:nvSpPr>
        <p:spPr bwMode="auto">
          <a:xfrm>
            <a:off x="3298864" y="3484192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D957C7-5F23-454C-9C82-152D01BAE7AF}"/>
              </a:ext>
            </a:extLst>
          </p:cNvPr>
          <p:cNvSpPr/>
          <p:nvPr/>
        </p:nvSpPr>
        <p:spPr bwMode="auto">
          <a:xfrm>
            <a:off x="3298865" y="3926241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16BF3E-4BC6-462F-8B67-53C6A7F7C880}"/>
              </a:ext>
            </a:extLst>
          </p:cNvPr>
          <p:cNvSpPr/>
          <p:nvPr/>
        </p:nvSpPr>
        <p:spPr bwMode="auto">
          <a:xfrm>
            <a:off x="3298864" y="4406907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136F47-77C2-4DC5-88F8-1835C5E0077D}"/>
              </a:ext>
            </a:extLst>
          </p:cNvPr>
          <p:cNvSpPr/>
          <p:nvPr/>
        </p:nvSpPr>
        <p:spPr bwMode="auto">
          <a:xfrm>
            <a:off x="3298864" y="4860127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ED1455-C819-498F-9F70-E54DF70FE941}"/>
              </a:ext>
            </a:extLst>
          </p:cNvPr>
          <p:cNvSpPr/>
          <p:nvPr/>
        </p:nvSpPr>
        <p:spPr bwMode="auto">
          <a:xfrm>
            <a:off x="3288365" y="5329622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1933AEE-7913-48FC-9D61-A393A22E36E4}"/>
              </a:ext>
            </a:extLst>
          </p:cNvPr>
          <p:cNvSpPr/>
          <p:nvPr/>
        </p:nvSpPr>
        <p:spPr bwMode="auto">
          <a:xfrm>
            <a:off x="3288364" y="5779332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A23A2E90-3900-4807-B2BC-CADA06425F80}"/>
              </a:ext>
            </a:extLst>
          </p:cNvPr>
          <p:cNvSpPr>
            <a:spLocks/>
          </p:cNvSpPr>
          <p:nvPr/>
        </p:nvSpPr>
        <p:spPr bwMode="auto">
          <a:xfrm>
            <a:off x="3305095" y="6024943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그룹 4">
            <a:extLst>
              <a:ext uri="{FF2B5EF4-FFF2-40B4-BE49-F238E27FC236}">
                <a16:creationId xmlns:a16="http://schemas.microsoft.com/office/drawing/2014/main" id="{9805B94C-6A2F-4019-9D17-DF16B250A7DD}"/>
              </a:ext>
            </a:extLst>
          </p:cNvPr>
          <p:cNvGrpSpPr>
            <a:grpSpLocks/>
          </p:cNvGrpSpPr>
          <p:nvPr/>
        </p:nvGrpSpPr>
        <p:grpSpPr bwMode="auto">
          <a:xfrm>
            <a:off x="1211121" y="5960218"/>
            <a:ext cx="1257301" cy="736600"/>
            <a:chOff x="6902450" y="2785769"/>
            <a:chExt cx="1257300" cy="735306"/>
          </a:xfrm>
        </p:grpSpPr>
        <p:sp>
          <p:nvSpPr>
            <p:cNvPr id="51" name="Border">
              <a:extLst>
                <a:ext uri="{FF2B5EF4-FFF2-40B4-BE49-F238E27FC236}">
                  <a16:creationId xmlns:a16="http://schemas.microsoft.com/office/drawing/2014/main" id="{7F5149A5-4FE7-44C1-8CDA-C2A45E5E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2785769"/>
              <a:ext cx="1257300" cy="7353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TextBox 69">
              <a:extLst>
                <a:ext uri="{FF2B5EF4-FFF2-40B4-BE49-F238E27FC236}">
                  <a16:creationId xmlns:a16="http://schemas.microsoft.com/office/drawing/2014/main" id="{56F9B3E6-F5C8-44E7-A70C-3420352D5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5175" y="2834896"/>
              <a:ext cx="836612" cy="18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9pPr>
            </a:lstStyle>
            <a:p>
              <a:pPr>
                <a:defRPr/>
              </a:pP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삭제하시겠습니까</a:t>
              </a:r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</a:p>
          </p:txBody>
        </p:sp>
        <p:sp>
          <p:nvSpPr>
            <p:cNvPr id="53" name="Button">
              <a:extLst>
                <a:ext uri="{FF2B5EF4-FFF2-40B4-BE49-F238E27FC236}">
                  <a16:creationId xmlns:a16="http://schemas.microsoft.com/office/drawing/2014/main" id="{10BF023D-B408-4F7B-B99B-489AEECDF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75" y="3248672"/>
              <a:ext cx="318959" cy="177151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Button">
              <a:extLst>
                <a:ext uri="{FF2B5EF4-FFF2-40B4-BE49-F238E27FC236}">
                  <a16:creationId xmlns:a16="http://schemas.microsoft.com/office/drawing/2014/main" id="{8D10E89B-782F-4A82-AFD4-92F771F08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3248505"/>
              <a:ext cx="319088" cy="177488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7F95D31-0F2F-4112-ACD0-867444408B6D}"/>
              </a:ext>
            </a:extLst>
          </p:cNvPr>
          <p:cNvCxnSpPr>
            <a:cxnSpLocks/>
          </p:cNvCxnSpPr>
          <p:nvPr/>
        </p:nvCxnSpPr>
        <p:spPr>
          <a:xfrm flipH="1">
            <a:off x="2216219" y="6112773"/>
            <a:ext cx="1167746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Button">
            <a:extLst>
              <a:ext uri="{FF2B5EF4-FFF2-40B4-BE49-F238E27FC236}">
                <a16:creationId xmlns:a16="http://schemas.microsoft.com/office/drawing/2014/main" id="{80A401ED-D88E-4451-AC83-EEBECF0E573D}"/>
              </a:ext>
            </a:extLst>
          </p:cNvPr>
          <p:cNvSpPr>
            <a:spLocks/>
          </p:cNvSpPr>
          <p:nvPr/>
        </p:nvSpPr>
        <p:spPr bwMode="auto">
          <a:xfrm>
            <a:off x="5472893" y="2215233"/>
            <a:ext cx="92109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9D75AF45-7B2C-4CD7-9FC0-907F208D140E}"/>
              </a:ext>
            </a:extLst>
          </p:cNvPr>
          <p:cNvSpPr>
            <a:spLocks/>
          </p:cNvSpPr>
          <p:nvPr/>
        </p:nvSpPr>
        <p:spPr bwMode="auto">
          <a:xfrm>
            <a:off x="4853582" y="2215233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검색명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72F5EE-7DDA-4AEC-B423-1EE6A9F75BC8}"/>
              </a:ext>
            </a:extLst>
          </p:cNvPr>
          <p:cNvSpPr txBox="1"/>
          <p:nvPr/>
        </p:nvSpPr>
        <p:spPr>
          <a:xfrm>
            <a:off x="5202759" y="2063245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180A2C-9FAD-4FC2-A383-19787A12DF2F}"/>
              </a:ext>
            </a:extLst>
          </p:cNvPr>
          <p:cNvSpPr txBox="1"/>
          <p:nvPr/>
        </p:nvSpPr>
        <p:spPr>
          <a:xfrm>
            <a:off x="5215913" y="2284530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20F240-A125-4B42-B2ED-5758C73B297E}"/>
              </a:ext>
            </a:extLst>
          </p:cNvPr>
          <p:cNvSpPr txBox="1"/>
          <p:nvPr/>
        </p:nvSpPr>
        <p:spPr>
          <a:xfrm>
            <a:off x="4502760" y="2220890"/>
            <a:ext cx="5447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검색어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FBEBAA-1C92-4DCC-8011-8E1D52BEFE4D}"/>
              </a:ext>
            </a:extLst>
          </p:cNvPr>
          <p:cNvSpPr txBox="1"/>
          <p:nvPr/>
        </p:nvSpPr>
        <p:spPr>
          <a:xfrm>
            <a:off x="5904950" y="2054658"/>
            <a:ext cx="191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CFD331-A6FD-469B-89E0-A98CD4FA173D}"/>
              </a:ext>
            </a:extLst>
          </p:cNvPr>
          <p:cNvSpPr txBox="1"/>
          <p:nvPr/>
        </p:nvSpPr>
        <p:spPr>
          <a:xfrm>
            <a:off x="6774352" y="2077745"/>
            <a:ext cx="191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B924837-BF61-498C-B7F6-224A8175F5EB}"/>
              </a:ext>
            </a:extLst>
          </p:cNvPr>
          <p:cNvSpPr/>
          <p:nvPr/>
        </p:nvSpPr>
        <p:spPr>
          <a:xfrm>
            <a:off x="8289507" y="3078368"/>
            <a:ext cx="57670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결제상품명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결제금액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79" name="Button">
            <a:extLst>
              <a:ext uri="{FF2B5EF4-FFF2-40B4-BE49-F238E27FC236}">
                <a16:creationId xmlns:a16="http://schemas.microsoft.com/office/drawing/2014/main" id="{52F5D463-672C-47BA-9768-A2CDE052DBF3}"/>
              </a:ext>
            </a:extLst>
          </p:cNvPr>
          <p:cNvSpPr>
            <a:spLocks/>
          </p:cNvSpPr>
          <p:nvPr/>
        </p:nvSpPr>
        <p:spPr bwMode="auto">
          <a:xfrm>
            <a:off x="8302444" y="2869479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검색명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232950A-AD44-40E3-B6AD-D1C14796B991}"/>
              </a:ext>
            </a:extLst>
          </p:cNvPr>
          <p:cNvSpPr txBox="1"/>
          <p:nvPr/>
        </p:nvSpPr>
        <p:spPr>
          <a:xfrm>
            <a:off x="8650386" y="2727402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B0376B-6F91-4A44-9354-C7E152F0E0AC}"/>
              </a:ext>
            </a:extLst>
          </p:cNvPr>
          <p:cNvSpPr txBox="1"/>
          <p:nvPr/>
        </p:nvSpPr>
        <p:spPr>
          <a:xfrm>
            <a:off x="7943850" y="2475469"/>
            <a:ext cx="210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셀렉트</a:t>
            </a:r>
            <a:r>
              <a:rPr lang="ko-KR" altLang="en-US" dirty="0">
                <a:solidFill>
                  <a:srgbClr val="FF0000"/>
                </a:solidFill>
              </a:rPr>
              <a:t> 박스</a:t>
            </a:r>
          </a:p>
        </p:txBody>
      </p:sp>
      <p:sp>
        <p:nvSpPr>
          <p:cNvPr id="94" name="Button">
            <a:extLst>
              <a:ext uri="{FF2B5EF4-FFF2-40B4-BE49-F238E27FC236}">
                <a16:creationId xmlns:a16="http://schemas.microsoft.com/office/drawing/2014/main" id="{979A6AA9-5786-4785-A425-EB89927651E9}"/>
              </a:ext>
            </a:extLst>
          </p:cNvPr>
          <p:cNvSpPr>
            <a:spLocks/>
          </p:cNvSpPr>
          <p:nvPr/>
        </p:nvSpPr>
        <p:spPr bwMode="auto">
          <a:xfrm>
            <a:off x="6531297" y="2222917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Item">
            <a:extLst>
              <a:ext uri="{FF2B5EF4-FFF2-40B4-BE49-F238E27FC236}">
                <a16:creationId xmlns:a16="http://schemas.microsoft.com/office/drawing/2014/main" id="{8C661F3E-B0C8-4E9E-9BC0-5EFBD29A82DB}"/>
              </a:ext>
            </a:extLst>
          </p:cNvPr>
          <p:cNvSpPr/>
          <p:nvPr/>
        </p:nvSpPr>
        <p:spPr bwMode="auto">
          <a:xfrm>
            <a:off x="1701800" y="2796412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id="{AD8C025D-3516-4755-AB82-3E647994EA84}"/>
              </a:ext>
            </a:extLst>
          </p:cNvPr>
          <p:cNvSpPr>
            <a:spLocks/>
          </p:cNvSpPr>
          <p:nvPr/>
        </p:nvSpPr>
        <p:spPr bwMode="auto">
          <a:xfrm>
            <a:off x="7209556" y="2228684"/>
            <a:ext cx="512915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상품등록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>
            <a:extLst>
              <a:ext uri="{FF2B5EF4-FFF2-40B4-BE49-F238E27FC236}">
                <a16:creationId xmlns:a16="http://schemas.microsoft.com/office/drawing/2014/main" id="{7B71CEF4-31A1-4943-8434-3B8CCF23BBAA}"/>
              </a:ext>
            </a:extLst>
          </p:cNvPr>
          <p:cNvSpPr>
            <a:spLocks/>
          </p:cNvSpPr>
          <p:nvPr/>
        </p:nvSpPr>
        <p:spPr bwMode="auto">
          <a:xfrm>
            <a:off x="8270669" y="4005193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상품명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>
            <a:extLst>
              <a:ext uri="{FF2B5EF4-FFF2-40B4-BE49-F238E27FC236}">
                <a16:creationId xmlns:a16="http://schemas.microsoft.com/office/drawing/2014/main" id="{5DCC9071-ADF3-47F7-8C48-162B010DC5FF}"/>
              </a:ext>
            </a:extLst>
          </p:cNvPr>
          <p:cNvSpPr>
            <a:spLocks/>
          </p:cNvSpPr>
          <p:nvPr/>
        </p:nvSpPr>
        <p:spPr bwMode="auto">
          <a:xfrm>
            <a:off x="8270669" y="4198868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결제금액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Button">
            <a:extLst>
              <a:ext uri="{FF2B5EF4-FFF2-40B4-BE49-F238E27FC236}">
                <a16:creationId xmlns:a16="http://schemas.microsoft.com/office/drawing/2014/main" id="{484FEC68-C3A4-44F0-BFF3-6863C14924C1}"/>
              </a:ext>
            </a:extLst>
          </p:cNvPr>
          <p:cNvSpPr>
            <a:spLocks/>
          </p:cNvSpPr>
          <p:nvPr/>
        </p:nvSpPr>
        <p:spPr bwMode="auto">
          <a:xfrm>
            <a:off x="9380333" y="4198868"/>
            <a:ext cx="2147094" cy="2149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Button">
            <a:extLst>
              <a:ext uri="{FF2B5EF4-FFF2-40B4-BE49-F238E27FC236}">
                <a16:creationId xmlns:a16="http://schemas.microsoft.com/office/drawing/2014/main" id="{6361C183-CC17-4A8D-9F76-4539052A82CA}"/>
              </a:ext>
            </a:extLst>
          </p:cNvPr>
          <p:cNvSpPr/>
          <p:nvPr/>
        </p:nvSpPr>
        <p:spPr bwMode="auto">
          <a:xfrm>
            <a:off x="9390168" y="4218459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300000</a:t>
            </a: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lang="en-US" altLang="ko-KR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Button">
            <a:extLst>
              <a:ext uri="{FF2B5EF4-FFF2-40B4-BE49-F238E27FC236}">
                <a16:creationId xmlns:a16="http://schemas.microsoft.com/office/drawing/2014/main" id="{B3D185D8-2579-4869-B101-A2EF91958657}"/>
              </a:ext>
            </a:extLst>
          </p:cNvPr>
          <p:cNvSpPr>
            <a:spLocks/>
          </p:cNvSpPr>
          <p:nvPr/>
        </p:nvSpPr>
        <p:spPr bwMode="auto">
          <a:xfrm>
            <a:off x="9380333" y="3983913"/>
            <a:ext cx="2147094" cy="21495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Button">
            <a:extLst>
              <a:ext uri="{FF2B5EF4-FFF2-40B4-BE49-F238E27FC236}">
                <a16:creationId xmlns:a16="http://schemas.microsoft.com/office/drawing/2014/main" id="{B75583EC-DB68-4503-BCA5-22B90C7D8184}"/>
              </a:ext>
            </a:extLst>
          </p:cNvPr>
          <p:cNvSpPr/>
          <p:nvPr/>
        </p:nvSpPr>
        <p:spPr bwMode="auto">
          <a:xfrm>
            <a:off x="9396824" y="4015315"/>
            <a:ext cx="1133475" cy="1413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ㅇㅇㅇㅇㅇㅇㅇㅇ</a:t>
            </a:r>
            <a:endParaRPr lang="en-US" altLang="ko-KR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3000DD0-C296-4713-9AE4-47840FC2419B}"/>
              </a:ext>
            </a:extLst>
          </p:cNvPr>
          <p:cNvSpPr txBox="1"/>
          <p:nvPr/>
        </p:nvSpPr>
        <p:spPr>
          <a:xfrm>
            <a:off x="8221804" y="3790239"/>
            <a:ext cx="57524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상품</a:t>
            </a:r>
            <a:r>
              <a:rPr lang="ko-KR" altLang="en-US" sz="600" dirty="0">
                <a:effectLst/>
              </a:rPr>
              <a:t> 정보</a:t>
            </a:r>
            <a:endParaRPr lang="ko-KR" altLang="en-US" sz="600" dirty="0"/>
          </a:p>
        </p:txBody>
      </p:sp>
      <p:sp>
        <p:nvSpPr>
          <p:cNvPr id="90" name="Button">
            <a:extLst>
              <a:ext uri="{FF2B5EF4-FFF2-40B4-BE49-F238E27FC236}">
                <a16:creationId xmlns:a16="http://schemas.microsoft.com/office/drawing/2014/main" id="{521A24AE-1E1F-4445-AD39-FF68B932F910}"/>
              </a:ext>
            </a:extLst>
          </p:cNvPr>
          <p:cNvSpPr>
            <a:spLocks/>
          </p:cNvSpPr>
          <p:nvPr/>
        </p:nvSpPr>
        <p:spPr bwMode="auto">
          <a:xfrm>
            <a:off x="8271717" y="4754216"/>
            <a:ext cx="3255710" cy="18552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ooooooooooooooooooo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1A33C4-74CE-4BF7-873F-77BB51F908BD}"/>
              </a:ext>
            </a:extLst>
          </p:cNvPr>
          <p:cNvSpPr txBox="1"/>
          <p:nvPr/>
        </p:nvSpPr>
        <p:spPr>
          <a:xfrm>
            <a:off x="8260806" y="4493296"/>
            <a:ext cx="57524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effectLst/>
              </a:rPr>
              <a:t>상품 </a:t>
            </a:r>
            <a:r>
              <a:rPr lang="ko-KR" altLang="en-US" sz="600" dirty="0"/>
              <a:t>내용</a:t>
            </a:r>
          </a:p>
        </p:txBody>
      </p:sp>
      <p:sp>
        <p:nvSpPr>
          <p:cNvPr id="92" name="Button">
            <a:extLst>
              <a:ext uri="{FF2B5EF4-FFF2-40B4-BE49-F238E27FC236}">
                <a16:creationId xmlns:a16="http://schemas.microsoft.com/office/drawing/2014/main" id="{B14F617A-593D-4ED2-9668-C6885CB9F976}"/>
              </a:ext>
            </a:extLst>
          </p:cNvPr>
          <p:cNvSpPr>
            <a:spLocks/>
          </p:cNvSpPr>
          <p:nvPr/>
        </p:nvSpPr>
        <p:spPr bwMode="auto">
          <a:xfrm>
            <a:off x="8872451" y="5271696"/>
            <a:ext cx="512915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Button">
            <a:extLst>
              <a:ext uri="{FF2B5EF4-FFF2-40B4-BE49-F238E27FC236}">
                <a16:creationId xmlns:a16="http://schemas.microsoft.com/office/drawing/2014/main" id="{9EAA03BA-EF07-46E8-A064-783B6A4C7AF2}"/>
              </a:ext>
            </a:extLst>
          </p:cNvPr>
          <p:cNvSpPr>
            <a:spLocks/>
          </p:cNvSpPr>
          <p:nvPr/>
        </p:nvSpPr>
        <p:spPr bwMode="auto">
          <a:xfrm>
            <a:off x="10252624" y="5271696"/>
            <a:ext cx="512915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1E7D1D-9E8D-4217-A3D7-179B639E6857}"/>
              </a:ext>
            </a:extLst>
          </p:cNvPr>
          <p:cNvSpPr/>
          <p:nvPr/>
        </p:nvSpPr>
        <p:spPr>
          <a:xfrm>
            <a:off x="8183564" y="3790239"/>
            <a:ext cx="3560201" cy="18754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Close Button">
            <a:extLst>
              <a:ext uri="{FF2B5EF4-FFF2-40B4-BE49-F238E27FC236}">
                <a16:creationId xmlns:a16="http://schemas.microsoft.com/office/drawing/2014/main" id="{2799A9CB-77E2-4262-BFC9-47AD885CEDC2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11519583" y="3837909"/>
            <a:ext cx="98408" cy="98334"/>
          </a:xfrm>
          <a:custGeom>
            <a:avLst/>
            <a:gdLst>
              <a:gd name="T0" fmla="*/ 2147483647 w 254"/>
              <a:gd name="T1" fmla="*/ 0 h 254"/>
              <a:gd name="T2" fmla="*/ 0 w 254"/>
              <a:gd name="T3" fmla="*/ 2147483647 h 254"/>
              <a:gd name="T4" fmla="*/ 0 w 254"/>
              <a:gd name="T5" fmla="*/ 0 h 254"/>
              <a:gd name="T6" fmla="*/ 2147483647 w 254"/>
              <a:gd name="T7" fmla="*/ 2147483647 h 2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2D86A-2C16-40FC-931A-20BE8A19A3BD}"/>
              </a:ext>
            </a:extLst>
          </p:cNvPr>
          <p:cNvSpPr txBox="1"/>
          <p:nvPr/>
        </p:nvSpPr>
        <p:spPr>
          <a:xfrm>
            <a:off x="9104388" y="2961584"/>
            <a:ext cx="261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상품리스트 상세페이지 </a:t>
            </a:r>
            <a:r>
              <a:rPr lang="ko-KR" altLang="en-US" dirty="0" err="1">
                <a:solidFill>
                  <a:srgbClr val="FF0000"/>
                </a:solidFill>
              </a:rPr>
              <a:t>팝업창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C8E1D21-CACD-466C-91EC-009836936514}"/>
              </a:ext>
            </a:extLst>
          </p:cNvPr>
          <p:cNvCxnSpPr>
            <a:cxnSpLocks/>
          </p:cNvCxnSpPr>
          <p:nvPr/>
        </p:nvCxnSpPr>
        <p:spPr>
          <a:xfrm>
            <a:off x="9956905" y="3343805"/>
            <a:ext cx="200107" cy="4880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Button">
            <a:extLst>
              <a:ext uri="{FF2B5EF4-FFF2-40B4-BE49-F238E27FC236}">
                <a16:creationId xmlns:a16="http://schemas.microsoft.com/office/drawing/2014/main" id="{28EB3412-A86D-4731-9625-1A69EDFCD432}"/>
              </a:ext>
            </a:extLst>
          </p:cNvPr>
          <p:cNvSpPr>
            <a:spLocks/>
          </p:cNvSpPr>
          <p:nvPr/>
        </p:nvSpPr>
        <p:spPr bwMode="auto">
          <a:xfrm>
            <a:off x="2727325" y="1429938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B95F6D9-311F-4A87-A3F7-7009A79BC024}"/>
              </a:ext>
            </a:extLst>
          </p:cNvPr>
          <p:cNvSpPr txBox="1"/>
          <p:nvPr/>
        </p:nvSpPr>
        <p:spPr>
          <a:xfrm>
            <a:off x="1663177" y="3278512"/>
            <a:ext cx="708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결제상품등록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168079A-28FA-40D9-AF12-15311BE307AD}"/>
              </a:ext>
            </a:extLst>
          </p:cNvPr>
          <p:cNvSpPr txBox="1"/>
          <p:nvPr/>
        </p:nvSpPr>
        <p:spPr>
          <a:xfrm>
            <a:off x="1669855" y="3473973"/>
            <a:ext cx="8488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결제상품리스트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D2C1D5E-16DF-42F6-AE2D-6C2D5C20FA43}"/>
              </a:ext>
            </a:extLst>
          </p:cNvPr>
          <p:cNvSpPr txBox="1"/>
          <p:nvPr/>
        </p:nvSpPr>
        <p:spPr>
          <a:xfrm>
            <a:off x="1685501" y="3112576"/>
            <a:ext cx="8488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결제관리</a:t>
            </a:r>
          </a:p>
        </p:txBody>
      </p:sp>
    </p:spTree>
    <p:extLst>
      <p:ext uri="{BB962C8B-B14F-4D97-AF65-F5344CB8AC3E}">
        <p14:creationId xmlns:p14="http://schemas.microsoft.com/office/powerpoint/2010/main" val="3819490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Browser">
            <a:extLst>
              <a:ext uri="{FF2B5EF4-FFF2-40B4-BE49-F238E27FC236}">
                <a16:creationId xmlns:a16="http://schemas.microsoft.com/office/drawing/2014/main" id="{DFA74B33-A41D-48D2-9C68-7ECEE71098B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01800" y="835026"/>
            <a:ext cx="6242050" cy="5535613"/>
            <a:chOff x="595684" y="1261242"/>
            <a:chExt cx="6668462" cy="4439869"/>
          </a:xfrm>
        </p:grpSpPr>
        <p:sp>
          <p:nvSpPr>
            <p:cNvPr id="9" name="Window Body">
              <a:extLst>
                <a:ext uri="{FF2B5EF4-FFF2-40B4-BE49-F238E27FC236}">
                  <a16:creationId xmlns:a16="http://schemas.microsoft.com/office/drawing/2014/main" id="{9DEB56AC-7908-4D66-8EB6-D97E7363EF9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Title Bar">
              <a:extLst>
                <a:ext uri="{FF2B5EF4-FFF2-40B4-BE49-F238E27FC236}">
                  <a16:creationId xmlns:a16="http://schemas.microsoft.com/office/drawing/2014/main" id="{22AB6C4B-31AC-4BCE-8AB1-0BF426AD4D2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4" name="Menu Button">
              <a:extLst>
                <a:ext uri="{FF2B5EF4-FFF2-40B4-BE49-F238E27FC236}">
                  <a16:creationId xmlns:a16="http://schemas.microsoft.com/office/drawing/2014/main" id="{14C08A5F-6059-4BB1-99A0-562E37AC66A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25" name="Close Button">
              <a:extLst>
                <a:ext uri="{FF2B5EF4-FFF2-40B4-BE49-F238E27FC236}">
                  <a16:creationId xmlns:a16="http://schemas.microsoft.com/office/drawing/2014/main" id="{E2433045-CB56-45A6-8BA4-58E2168AC52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Address Box">
              <a:extLst>
                <a:ext uri="{FF2B5EF4-FFF2-40B4-BE49-F238E27FC236}">
                  <a16:creationId xmlns:a16="http://schemas.microsoft.com/office/drawing/2014/main" id="{0CAF2E3A-75A6-48CA-B0C4-EADD282B06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7" name="Document Icon">
              <a:extLst>
                <a:ext uri="{FF2B5EF4-FFF2-40B4-BE49-F238E27FC236}">
                  <a16:creationId xmlns:a16="http://schemas.microsoft.com/office/drawing/2014/main" id="{7540ACCF-E769-49CE-85C0-82F5624F9AF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428" name="Navigation Buttons">
              <a:extLst>
                <a:ext uri="{FF2B5EF4-FFF2-40B4-BE49-F238E27FC236}">
                  <a16:creationId xmlns:a16="http://schemas.microsoft.com/office/drawing/2014/main" id="{FC5D9192-3545-435F-B72A-A6A801432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7429" name="Back Button">
                <a:extLst>
                  <a:ext uri="{FF2B5EF4-FFF2-40B4-BE49-F238E27FC236}">
                    <a16:creationId xmlns:a16="http://schemas.microsoft.com/office/drawing/2014/main" id="{38E11005-0279-4561-A35B-3A0F4602A5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0" name="Forward Button">
                <a:extLst>
                  <a:ext uri="{FF2B5EF4-FFF2-40B4-BE49-F238E27FC236}">
                    <a16:creationId xmlns:a16="http://schemas.microsoft.com/office/drawing/2014/main" id="{E5B4214F-DE50-4E1E-A566-907D5C45007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1" name="Reload Button">
                <a:extLst>
                  <a:ext uri="{FF2B5EF4-FFF2-40B4-BE49-F238E27FC236}">
                    <a16:creationId xmlns:a16="http://schemas.microsoft.com/office/drawing/2014/main" id="{20C53955-7D39-44E2-A2D7-9B22B61AC6E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2AA182-BB5A-4128-A7CB-0964EFD9E2FA}"/>
              </a:ext>
            </a:extLst>
          </p:cNvPr>
          <p:cNvGraphicFramePr>
            <a:graphicFrameLocks noGrp="1"/>
          </p:cNvGraphicFramePr>
          <p:nvPr/>
        </p:nvGraphicFramePr>
        <p:xfrm>
          <a:off x="8183564" y="825500"/>
          <a:ext cx="230504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Component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검색시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해당 검색</a:t>
                      </a:r>
                    </a:p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7" name="Line">
            <a:extLst>
              <a:ext uri="{FF2B5EF4-FFF2-40B4-BE49-F238E27FC236}">
                <a16:creationId xmlns:a16="http://schemas.microsoft.com/office/drawing/2014/main" id="{3E2C739E-83DF-4683-846B-FC60407AFA3C}"/>
              </a:ext>
            </a:extLst>
          </p:cNvPr>
          <p:cNvCxnSpPr>
            <a:cxnSpLocks/>
          </p:cNvCxnSpPr>
          <p:nvPr/>
        </p:nvCxnSpPr>
        <p:spPr bwMode="auto">
          <a:xfrm>
            <a:off x="1711325" y="1390650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3850DD2C-4F87-4E41-B8E3-10E7BD9A0BD4}"/>
              </a:ext>
            </a:extLst>
          </p:cNvPr>
          <p:cNvSpPr>
            <a:spLocks/>
          </p:cNvSpPr>
          <p:nvPr/>
        </p:nvSpPr>
        <p:spPr bwMode="auto">
          <a:xfrm>
            <a:off x="1882775" y="1607816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>
            <a:extLst>
              <a:ext uri="{FF2B5EF4-FFF2-40B4-BE49-F238E27FC236}">
                <a16:creationId xmlns:a16="http://schemas.microsoft.com/office/drawing/2014/main" id="{0C3DB13B-E903-42E3-B28D-805EE0B0BEE5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673225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tton">
            <a:extLst>
              <a:ext uri="{FF2B5EF4-FFF2-40B4-BE49-F238E27FC236}">
                <a16:creationId xmlns:a16="http://schemas.microsoft.com/office/drawing/2014/main" id="{E52255BB-87B7-4330-A8C8-B97920693491}"/>
              </a:ext>
            </a:extLst>
          </p:cNvPr>
          <p:cNvSpPr>
            <a:spLocks/>
          </p:cNvSpPr>
          <p:nvPr/>
        </p:nvSpPr>
        <p:spPr bwMode="auto">
          <a:xfrm>
            <a:off x="7405688" y="1443038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98" name="그림 68">
            <a:extLst>
              <a:ext uri="{FF2B5EF4-FFF2-40B4-BE49-F238E27FC236}">
                <a16:creationId xmlns:a16="http://schemas.microsoft.com/office/drawing/2014/main" id="{0FC445D9-E31E-4290-87D1-EC7933787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476375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Box 69">
            <a:extLst>
              <a:ext uri="{FF2B5EF4-FFF2-40B4-BE49-F238E27FC236}">
                <a16:creationId xmlns:a16="http://schemas.microsoft.com/office/drawing/2014/main" id="{8992A2AE-45EE-47DA-8D9D-0D2EBB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1435100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4" name="Line">
            <a:extLst>
              <a:ext uri="{FF2B5EF4-FFF2-40B4-BE49-F238E27FC236}">
                <a16:creationId xmlns:a16="http://schemas.microsoft.com/office/drawing/2014/main" id="{6806DADE-88FE-4C19-A507-3E0FE3A87866}"/>
              </a:ext>
            </a:extLst>
          </p:cNvPr>
          <p:cNvCxnSpPr>
            <a:cxnSpLocks/>
          </p:cNvCxnSpPr>
          <p:nvPr/>
        </p:nvCxnSpPr>
        <p:spPr bwMode="auto">
          <a:xfrm>
            <a:off x="1701800" y="1954213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">
            <a:extLst>
              <a:ext uri="{FF2B5EF4-FFF2-40B4-BE49-F238E27FC236}">
                <a16:creationId xmlns:a16="http://schemas.microsoft.com/office/drawing/2014/main" id="{235391FE-9126-4338-9AB5-E6489BA73A5D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954214"/>
            <a:ext cx="0" cy="441642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0" name="Pagination">
            <a:extLst>
              <a:ext uri="{FF2B5EF4-FFF2-40B4-BE49-F238E27FC236}">
                <a16:creationId xmlns:a16="http://schemas.microsoft.com/office/drawing/2014/main" id="{18ED6A7C-38DC-4B69-A3B3-EEEA4F8E36F9}"/>
              </a:ext>
            </a:extLst>
          </p:cNvPr>
          <p:cNvGrpSpPr/>
          <p:nvPr/>
        </p:nvGrpSpPr>
        <p:grpSpPr>
          <a:xfrm>
            <a:off x="4428398" y="6060137"/>
            <a:ext cx="1195458" cy="177154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371" name="Previous">
              <a:extLst>
                <a:ext uri="{FF2B5EF4-FFF2-40B4-BE49-F238E27FC236}">
                  <a16:creationId xmlns:a16="http://schemas.microsoft.com/office/drawing/2014/main" id="{84D5AB8B-F504-48F2-B4A1-29405728B90F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372" name="Page 1">
              <a:extLst>
                <a:ext uri="{FF2B5EF4-FFF2-40B4-BE49-F238E27FC236}">
                  <a16:creationId xmlns:a16="http://schemas.microsoft.com/office/drawing/2014/main" id="{F1B431FD-822D-4A15-8D69-6216D2E3BCC7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73" name="Page 2">
              <a:extLst>
                <a:ext uri="{FF2B5EF4-FFF2-40B4-BE49-F238E27FC236}">
                  <a16:creationId xmlns:a16="http://schemas.microsoft.com/office/drawing/2014/main" id="{78F4E377-A93A-4F65-B3D9-F25843B73F93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374" name="Page 3">
              <a:extLst>
                <a:ext uri="{FF2B5EF4-FFF2-40B4-BE49-F238E27FC236}">
                  <a16:creationId xmlns:a16="http://schemas.microsoft.com/office/drawing/2014/main" id="{BC0CAEFC-1A64-4BE9-9169-C4BD1F6D2102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375" name="Page 4">
              <a:extLst>
                <a:ext uri="{FF2B5EF4-FFF2-40B4-BE49-F238E27FC236}">
                  <a16:creationId xmlns:a16="http://schemas.microsoft.com/office/drawing/2014/main" id="{478A1818-A5BE-460F-B341-1BC37C5AD867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376" name="Page 5">
              <a:extLst>
                <a:ext uri="{FF2B5EF4-FFF2-40B4-BE49-F238E27FC236}">
                  <a16:creationId xmlns:a16="http://schemas.microsoft.com/office/drawing/2014/main" id="{E27983D9-1030-45FD-9AA1-910CF494D379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377" name="Next">
              <a:extLst>
                <a:ext uri="{FF2B5EF4-FFF2-40B4-BE49-F238E27FC236}">
                  <a16:creationId xmlns:a16="http://schemas.microsoft.com/office/drawing/2014/main" id="{D0212CC9-7688-449E-9128-A27507A7FCD6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151" name="Item">
            <a:extLst>
              <a:ext uri="{FF2B5EF4-FFF2-40B4-BE49-F238E27FC236}">
                <a16:creationId xmlns:a16="http://schemas.microsoft.com/office/drawing/2014/main" id="{CDE1C532-69B2-4082-8688-9605AE397B51}"/>
              </a:ext>
            </a:extLst>
          </p:cNvPr>
          <p:cNvSpPr/>
          <p:nvPr/>
        </p:nvSpPr>
        <p:spPr bwMode="auto">
          <a:xfrm>
            <a:off x="1701800" y="1946275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Item">
            <a:extLst>
              <a:ext uri="{FF2B5EF4-FFF2-40B4-BE49-F238E27FC236}">
                <a16:creationId xmlns:a16="http://schemas.microsoft.com/office/drawing/2014/main" id="{7397046B-4AD6-4EDD-8469-F19751868296}"/>
              </a:ext>
            </a:extLst>
          </p:cNvPr>
          <p:cNvSpPr/>
          <p:nvPr/>
        </p:nvSpPr>
        <p:spPr bwMode="auto">
          <a:xfrm>
            <a:off x="1711325" y="2213632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tem">
            <a:extLst>
              <a:ext uri="{FF2B5EF4-FFF2-40B4-BE49-F238E27FC236}">
                <a16:creationId xmlns:a16="http://schemas.microsoft.com/office/drawing/2014/main" id="{44AC5794-0CBF-4F6B-82F6-57A74E2CA21B}"/>
              </a:ext>
            </a:extLst>
          </p:cNvPr>
          <p:cNvSpPr/>
          <p:nvPr/>
        </p:nvSpPr>
        <p:spPr bwMode="auto">
          <a:xfrm>
            <a:off x="1701800" y="2506665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Item">
            <a:extLst>
              <a:ext uri="{FF2B5EF4-FFF2-40B4-BE49-F238E27FC236}">
                <a16:creationId xmlns:a16="http://schemas.microsoft.com/office/drawing/2014/main" id="{CFDCE48F-B91B-4356-BD43-4D60427C0D94}"/>
              </a:ext>
            </a:extLst>
          </p:cNvPr>
          <p:cNvSpPr/>
          <p:nvPr/>
        </p:nvSpPr>
        <p:spPr bwMode="auto">
          <a:xfrm>
            <a:off x="1701800" y="2786067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tem">
            <a:extLst>
              <a:ext uri="{FF2B5EF4-FFF2-40B4-BE49-F238E27FC236}">
                <a16:creationId xmlns:a16="http://schemas.microsoft.com/office/drawing/2014/main" id="{3574170B-F037-4E69-82DF-06871BEF99FA}"/>
              </a:ext>
            </a:extLst>
          </p:cNvPr>
          <p:cNvSpPr/>
          <p:nvPr/>
        </p:nvSpPr>
        <p:spPr bwMode="auto">
          <a:xfrm>
            <a:off x="1711325" y="3059116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20CFA-D1B0-45FE-AB09-6F41475C4108}"/>
              </a:ext>
            </a:extLst>
          </p:cNvPr>
          <p:cNvSpPr txBox="1"/>
          <p:nvPr/>
        </p:nvSpPr>
        <p:spPr>
          <a:xfrm>
            <a:off x="2828242" y="2129107"/>
            <a:ext cx="1226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공지사항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C646988-1E3B-4BFA-96B5-4014FCF96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251014"/>
              </p:ext>
            </p:extLst>
          </p:nvPr>
        </p:nvGraphicFramePr>
        <p:xfrm>
          <a:off x="2873426" y="2489809"/>
          <a:ext cx="4278886" cy="340391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5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79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조회수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공지사항입니다</a:t>
                      </a: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공지사항입니다</a:t>
                      </a: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공지사항입니다</a:t>
                      </a: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공지사항입니다</a:t>
                      </a: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공지사항입니다</a:t>
                      </a: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공지사항입니다</a:t>
                      </a: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공지사항입니다</a:t>
                      </a: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EFE48B-6D7F-4C0B-B6E9-369298904880}"/>
              </a:ext>
            </a:extLst>
          </p:cNvPr>
          <p:cNvSpPr/>
          <p:nvPr/>
        </p:nvSpPr>
        <p:spPr bwMode="auto">
          <a:xfrm>
            <a:off x="2784876" y="3005142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B08305-A19B-4836-AAD7-80C3B6CAD17E}"/>
              </a:ext>
            </a:extLst>
          </p:cNvPr>
          <p:cNvSpPr/>
          <p:nvPr/>
        </p:nvSpPr>
        <p:spPr bwMode="auto">
          <a:xfrm>
            <a:off x="2783220" y="3479801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75D825-2552-4DB7-8BF6-E0FC21256D35}"/>
              </a:ext>
            </a:extLst>
          </p:cNvPr>
          <p:cNvSpPr/>
          <p:nvPr/>
        </p:nvSpPr>
        <p:spPr bwMode="auto">
          <a:xfrm>
            <a:off x="2783589" y="3920913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FC6043-EFF1-40C5-B499-D058063EA86A}"/>
              </a:ext>
            </a:extLst>
          </p:cNvPr>
          <p:cNvSpPr/>
          <p:nvPr/>
        </p:nvSpPr>
        <p:spPr bwMode="auto">
          <a:xfrm>
            <a:off x="2783220" y="4370476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6A07601-0F5A-4267-91CB-52102B01BACE}"/>
              </a:ext>
            </a:extLst>
          </p:cNvPr>
          <p:cNvSpPr/>
          <p:nvPr/>
        </p:nvSpPr>
        <p:spPr bwMode="auto">
          <a:xfrm>
            <a:off x="2783220" y="4766578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351CBBB-2DC9-4E68-A03F-48DE13E275A3}"/>
              </a:ext>
            </a:extLst>
          </p:cNvPr>
          <p:cNvSpPr/>
          <p:nvPr/>
        </p:nvSpPr>
        <p:spPr bwMode="auto">
          <a:xfrm>
            <a:off x="2783220" y="5230831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C2CF871-BA2A-4104-9E0F-64C29D035FED}"/>
              </a:ext>
            </a:extLst>
          </p:cNvPr>
          <p:cNvSpPr/>
          <p:nvPr/>
        </p:nvSpPr>
        <p:spPr bwMode="auto">
          <a:xfrm>
            <a:off x="2783220" y="5748950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A2FF39A8-C1F7-4BC0-AD52-CEF320EFBA44}"/>
              </a:ext>
            </a:extLst>
          </p:cNvPr>
          <p:cNvSpPr>
            <a:spLocks/>
          </p:cNvSpPr>
          <p:nvPr/>
        </p:nvSpPr>
        <p:spPr bwMode="auto">
          <a:xfrm>
            <a:off x="6616982" y="6008205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그룹 4">
            <a:extLst>
              <a:ext uri="{FF2B5EF4-FFF2-40B4-BE49-F238E27FC236}">
                <a16:creationId xmlns:a16="http://schemas.microsoft.com/office/drawing/2014/main" id="{082AA984-533C-4D6B-87D5-7777F73F609F}"/>
              </a:ext>
            </a:extLst>
          </p:cNvPr>
          <p:cNvGrpSpPr>
            <a:grpSpLocks/>
          </p:cNvGrpSpPr>
          <p:nvPr/>
        </p:nvGrpSpPr>
        <p:grpSpPr bwMode="auto">
          <a:xfrm>
            <a:off x="2669920" y="5939805"/>
            <a:ext cx="1257301" cy="736600"/>
            <a:chOff x="6902450" y="2785769"/>
            <a:chExt cx="1257300" cy="735306"/>
          </a:xfrm>
        </p:grpSpPr>
        <p:sp>
          <p:nvSpPr>
            <p:cNvPr id="49" name="Border">
              <a:extLst>
                <a:ext uri="{FF2B5EF4-FFF2-40B4-BE49-F238E27FC236}">
                  <a16:creationId xmlns:a16="http://schemas.microsoft.com/office/drawing/2014/main" id="{F437A943-9408-42AB-B353-699D578E5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2785769"/>
              <a:ext cx="1257300" cy="7353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extBox 69">
              <a:extLst>
                <a:ext uri="{FF2B5EF4-FFF2-40B4-BE49-F238E27FC236}">
                  <a16:creationId xmlns:a16="http://schemas.microsoft.com/office/drawing/2014/main" id="{374A05E3-33D4-4F79-9C73-BC4BA9691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5175" y="2834896"/>
              <a:ext cx="836612" cy="18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9pPr>
            </a:lstStyle>
            <a:p>
              <a:pPr>
                <a:defRPr/>
              </a:pP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삭제하시겠습니까</a:t>
              </a:r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</a:p>
          </p:txBody>
        </p:sp>
        <p:sp>
          <p:nvSpPr>
            <p:cNvPr id="51" name="Button">
              <a:extLst>
                <a:ext uri="{FF2B5EF4-FFF2-40B4-BE49-F238E27FC236}">
                  <a16:creationId xmlns:a16="http://schemas.microsoft.com/office/drawing/2014/main" id="{E7E5E93B-422C-4096-BE4F-BA35D020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75" y="3248672"/>
              <a:ext cx="318959" cy="177151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Button">
              <a:extLst>
                <a:ext uri="{FF2B5EF4-FFF2-40B4-BE49-F238E27FC236}">
                  <a16:creationId xmlns:a16="http://schemas.microsoft.com/office/drawing/2014/main" id="{87D40469-5C1A-4AAC-AA3B-6615E9D19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3248505"/>
              <a:ext cx="319088" cy="177488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57D1FC5-3AB4-42C9-8256-9A5427CB3ADD}"/>
              </a:ext>
            </a:extLst>
          </p:cNvPr>
          <p:cNvCxnSpPr>
            <a:cxnSpLocks/>
          </p:cNvCxnSpPr>
          <p:nvPr/>
        </p:nvCxnSpPr>
        <p:spPr>
          <a:xfrm flipH="1" flipV="1">
            <a:off x="3675017" y="6092360"/>
            <a:ext cx="2941965" cy="223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Button">
            <a:extLst>
              <a:ext uri="{FF2B5EF4-FFF2-40B4-BE49-F238E27FC236}">
                <a16:creationId xmlns:a16="http://schemas.microsoft.com/office/drawing/2014/main" id="{79931825-78CA-41B0-AC04-E1D09469E85B}"/>
              </a:ext>
            </a:extLst>
          </p:cNvPr>
          <p:cNvSpPr>
            <a:spLocks/>
          </p:cNvSpPr>
          <p:nvPr/>
        </p:nvSpPr>
        <p:spPr bwMode="auto">
          <a:xfrm>
            <a:off x="6021669" y="2186578"/>
            <a:ext cx="92109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2BF82AD9-D521-4D0B-96A2-A7076A1B90D9}"/>
              </a:ext>
            </a:extLst>
          </p:cNvPr>
          <p:cNvSpPr>
            <a:spLocks/>
          </p:cNvSpPr>
          <p:nvPr/>
        </p:nvSpPr>
        <p:spPr bwMode="auto">
          <a:xfrm>
            <a:off x="5402358" y="2186578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검색어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04263E-0A86-4719-A3BE-C499D068F856}"/>
              </a:ext>
            </a:extLst>
          </p:cNvPr>
          <p:cNvSpPr txBox="1"/>
          <p:nvPr/>
        </p:nvSpPr>
        <p:spPr>
          <a:xfrm>
            <a:off x="5751241" y="2044200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06922B-6030-4DE0-B6FD-164E7AC74C20}"/>
              </a:ext>
            </a:extLst>
          </p:cNvPr>
          <p:cNvSpPr txBox="1"/>
          <p:nvPr/>
        </p:nvSpPr>
        <p:spPr>
          <a:xfrm>
            <a:off x="5051536" y="2192235"/>
            <a:ext cx="5447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검색어</a:t>
            </a: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EFB89684-E23E-4BBA-B488-0D1A1E704134}"/>
              </a:ext>
            </a:extLst>
          </p:cNvPr>
          <p:cNvSpPr>
            <a:spLocks/>
          </p:cNvSpPr>
          <p:nvPr/>
        </p:nvSpPr>
        <p:spPr bwMode="auto">
          <a:xfrm>
            <a:off x="6982142" y="2198335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D9BEA90-092F-4485-9B20-A770CE64F478}"/>
              </a:ext>
            </a:extLst>
          </p:cNvPr>
          <p:cNvSpPr/>
          <p:nvPr/>
        </p:nvSpPr>
        <p:spPr>
          <a:xfrm>
            <a:off x="8289507" y="3078368"/>
            <a:ext cx="576702" cy="4014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제목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작성일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B4536DCD-E948-46BF-B1B0-718B01314528}"/>
              </a:ext>
            </a:extLst>
          </p:cNvPr>
          <p:cNvSpPr>
            <a:spLocks/>
          </p:cNvSpPr>
          <p:nvPr/>
        </p:nvSpPr>
        <p:spPr bwMode="auto">
          <a:xfrm>
            <a:off x="8302444" y="2869479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검색어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CDFE5C-3060-488D-8110-1C5240AD8914}"/>
              </a:ext>
            </a:extLst>
          </p:cNvPr>
          <p:cNvSpPr txBox="1"/>
          <p:nvPr/>
        </p:nvSpPr>
        <p:spPr>
          <a:xfrm>
            <a:off x="8650386" y="2727402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F7A7E0-76C4-4B01-8604-2F77D9A0A7CB}"/>
              </a:ext>
            </a:extLst>
          </p:cNvPr>
          <p:cNvSpPr txBox="1"/>
          <p:nvPr/>
        </p:nvSpPr>
        <p:spPr>
          <a:xfrm>
            <a:off x="7943850" y="2475469"/>
            <a:ext cx="210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셀렉트</a:t>
            </a:r>
            <a:r>
              <a:rPr lang="ko-KR" altLang="en-US" dirty="0">
                <a:solidFill>
                  <a:srgbClr val="FF0000"/>
                </a:solidFill>
              </a:rPr>
              <a:t> 박스</a:t>
            </a: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9DFB8725-2E79-428D-A7E2-909F47144BF6}"/>
              </a:ext>
            </a:extLst>
          </p:cNvPr>
          <p:cNvSpPr>
            <a:spLocks/>
          </p:cNvSpPr>
          <p:nvPr/>
        </p:nvSpPr>
        <p:spPr bwMode="auto">
          <a:xfrm>
            <a:off x="2727325" y="1429938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3E40E9DB-499D-49CF-A005-387DF9D50AF4}"/>
              </a:ext>
            </a:extLst>
          </p:cNvPr>
          <p:cNvSpPr>
            <a:spLocks/>
          </p:cNvSpPr>
          <p:nvPr/>
        </p:nvSpPr>
        <p:spPr bwMode="auto">
          <a:xfrm>
            <a:off x="7373982" y="2194950"/>
            <a:ext cx="425722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글쓰기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>
            <a:extLst>
              <a:ext uri="{FF2B5EF4-FFF2-40B4-BE49-F238E27FC236}">
                <a16:creationId xmlns:a16="http://schemas.microsoft.com/office/drawing/2014/main" id="{A508C136-FA2F-4DA3-AA0E-4F7B56690075}"/>
              </a:ext>
            </a:extLst>
          </p:cNvPr>
          <p:cNvSpPr>
            <a:spLocks/>
          </p:cNvSpPr>
          <p:nvPr/>
        </p:nvSpPr>
        <p:spPr bwMode="auto">
          <a:xfrm>
            <a:off x="6992832" y="6006472"/>
            <a:ext cx="31895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55BD0F-D4C8-4C19-A23D-E244F99BA149}"/>
              </a:ext>
            </a:extLst>
          </p:cNvPr>
          <p:cNvSpPr txBox="1"/>
          <p:nvPr/>
        </p:nvSpPr>
        <p:spPr>
          <a:xfrm>
            <a:off x="1665701" y="3378352"/>
            <a:ext cx="708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공지사항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3E68D5B-6B4A-4AB3-A126-8BAEFA1D3246}"/>
              </a:ext>
            </a:extLst>
          </p:cNvPr>
          <p:cNvSpPr txBox="1"/>
          <p:nvPr/>
        </p:nvSpPr>
        <p:spPr>
          <a:xfrm>
            <a:off x="1673679" y="3598673"/>
            <a:ext cx="708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문의내역</a:t>
            </a:r>
          </a:p>
        </p:txBody>
      </p:sp>
    </p:spTree>
    <p:extLst>
      <p:ext uri="{BB962C8B-B14F-4D97-AF65-F5344CB8AC3E}">
        <p14:creationId xmlns:p14="http://schemas.microsoft.com/office/powerpoint/2010/main" val="399276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Browser">
            <a:extLst>
              <a:ext uri="{FF2B5EF4-FFF2-40B4-BE49-F238E27FC236}">
                <a16:creationId xmlns:a16="http://schemas.microsoft.com/office/drawing/2014/main" id="{0D7E30F8-F128-4193-A075-88BC839D9216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01800" y="825500"/>
            <a:ext cx="6242050" cy="5535613"/>
            <a:chOff x="595684" y="1261242"/>
            <a:chExt cx="6668462" cy="4439869"/>
          </a:xfrm>
        </p:grpSpPr>
        <p:sp>
          <p:nvSpPr>
            <p:cNvPr id="55" name="Window Body">
              <a:extLst>
                <a:ext uri="{FF2B5EF4-FFF2-40B4-BE49-F238E27FC236}">
                  <a16:creationId xmlns:a16="http://schemas.microsoft.com/office/drawing/2014/main" id="{44673078-4BD4-4692-AACC-99D7047E80D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6" name="Title Bar">
              <a:extLst>
                <a:ext uri="{FF2B5EF4-FFF2-40B4-BE49-F238E27FC236}">
                  <a16:creationId xmlns:a16="http://schemas.microsoft.com/office/drawing/2014/main" id="{5ED3C1B5-DEAB-4441-A86A-5120A2EC9B8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Menu Button">
              <a:extLst>
                <a:ext uri="{FF2B5EF4-FFF2-40B4-BE49-F238E27FC236}">
                  <a16:creationId xmlns:a16="http://schemas.microsoft.com/office/drawing/2014/main" id="{7720C411-168C-4BB1-B12A-6EA84EC8F299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Close Button">
              <a:extLst>
                <a:ext uri="{FF2B5EF4-FFF2-40B4-BE49-F238E27FC236}">
                  <a16:creationId xmlns:a16="http://schemas.microsoft.com/office/drawing/2014/main" id="{2C9B908C-8588-4CF5-B824-0B0FFE4E10A9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Address Box">
              <a:extLst>
                <a:ext uri="{FF2B5EF4-FFF2-40B4-BE49-F238E27FC236}">
                  <a16:creationId xmlns:a16="http://schemas.microsoft.com/office/drawing/2014/main" id="{9BB58FAA-B258-4157-9723-4321607E9B2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Document Icon">
              <a:extLst>
                <a:ext uri="{FF2B5EF4-FFF2-40B4-BE49-F238E27FC236}">
                  <a16:creationId xmlns:a16="http://schemas.microsoft.com/office/drawing/2014/main" id="{7DEB5BAC-A2BF-42E2-8B8E-026EEFC332B0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1" name="Navigation Buttons">
              <a:extLst>
                <a:ext uri="{FF2B5EF4-FFF2-40B4-BE49-F238E27FC236}">
                  <a16:creationId xmlns:a16="http://schemas.microsoft.com/office/drawing/2014/main" id="{6C8B904B-9EB0-4259-983C-B58E6EA7E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62" name="Back Button">
                <a:extLst>
                  <a:ext uri="{FF2B5EF4-FFF2-40B4-BE49-F238E27FC236}">
                    <a16:creationId xmlns:a16="http://schemas.microsoft.com/office/drawing/2014/main" id="{023B96FF-B366-41ED-BEA4-8C9FCAD8B7C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" name="Forward Button">
                <a:extLst>
                  <a:ext uri="{FF2B5EF4-FFF2-40B4-BE49-F238E27FC236}">
                    <a16:creationId xmlns:a16="http://schemas.microsoft.com/office/drawing/2014/main" id="{0ED9488C-E2E2-424D-B219-A88616211C5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Reload Button">
                <a:extLst>
                  <a:ext uri="{FF2B5EF4-FFF2-40B4-BE49-F238E27FC236}">
                    <a16:creationId xmlns:a16="http://schemas.microsoft.com/office/drawing/2014/main" id="{44743521-F2B8-43F5-AB33-81131EA43642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A9A865B8-B5CF-4207-9D8E-547BC94150C8}"/>
              </a:ext>
            </a:extLst>
          </p:cNvPr>
          <p:cNvGraphicFramePr>
            <a:graphicFrameLocks noGrp="1"/>
          </p:cNvGraphicFramePr>
          <p:nvPr/>
        </p:nvGraphicFramePr>
        <p:xfrm>
          <a:off x="8185151" y="701256"/>
          <a:ext cx="2305049" cy="1837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048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화면설명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관리자 로그인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Line">
            <a:extLst>
              <a:ext uri="{FF2B5EF4-FFF2-40B4-BE49-F238E27FC236}">
                <a16:creationId xmlns:a16="http://schemas.microsoft.com/office/drawing/2014/main" id="{2FE4C7EA-2CF8-40AF-8FA9-442A1BBD520A}"/>
              </a:ext>
            </a:extLst>
          </p:cNvPr>
          <p:cNvCxnSpPr>
            <a:cxnSpLocks/>
          </p:cNvCxnSpPr>
          <p:nvPr/>
        </p:nvCxnSpPr>
        <p:spPr bwMode="auto">
          <a:xfrm>
            <a:off x="1711325" y="1390650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Button">
            <a:extLst>
              <a:ext uri="{FF2B5EF4-FFF2-40B4-BE49-F238E27FC236}">
                <a16:creationId xmlns:a16="http://schemas.microsoft.com/office/drawing/2014/main" id="{A4456F05-E0B6-4CAC-9254-D098DF56E395}"/>
              </a:ext>
            </a:extLst>
          </p:cNvPr>
          <p:cNvSpPr>
            <a:spLocks/>
          </p:cNvSpPr>
          <p:nvPr/>
        </p:nvSpPr>
        <p:spPr bwMode="auto">
          <a:xfrm>
            <a:off x="1882775" y="1607816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8" name="Line">
            <a:extLst>
              <a:ext uri="{FF2B5EF4-FFF2-40B4-BE49-F238E27FC236}">
                <a16:creationId xmlns:a16="http://schemas.microsoft.com/office/drawing/2014/main" id="{8D670125-9DAE-45DC-A9A4-AA821F4EFDA3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673225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B2F03547-53E2-4763-8F24-395A3D60860F}"/>
              </a:ext>
            </a:extLst>
          </p:cNvPr>
          <p:cNvSpPr>
            <a:spLocks/>
          </p:cNvSpPr>
          <p:nvPr/>
        </p:nvSpPr>
        <p:spPr bwMode="auto">
          <a:xfrm>
            <a:off x="7297475" y="1426750"/>
            <a:ext cx="384319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0" name="그림 68">
            <a:extLst>
              <a:ext uri="{FF2B5EF4-FFF2-40B4-BE49-F238E27FC236}">
                <a16:creationId xmlns:a16="http://schemas.microsoft.com/office/drawing/2014/main" id="{4527B63D-64AF-4CD9-B2CA-5559285999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476375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69">
            <a:extLst>
              <a:ext uri="{FF2B5EF4-FFF2-40B4-BE49-F238E27FC236}">
                <a16:creationId xmlns:a16="http://schemas.microsoft.com/office/drawing/2014/main" id="{4017FA5B-374C-466F-983C-E48C746C8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1435100"/>
            <a:ext cx="10887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로그인을 해주세요</a:t>
            </a:r>
            <a:r>
              <a:rPr lang="en-US" altLang="ko-KR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2" name="Line">
            <a:extLst>
              <a:ext uri="{FF2B5EF4-FFF2-40B4-BE49-F238E27FC236}">
                <a16:creationId xmlns:a16="http://schemas.microsoft.com/office/drawing/2014/main" id="{3AEF0C9C-35D4-4420-A819-8185BC36D218}"/>
              </a:ext>
            </a:extLst>
          </p:cNvPr>
          <p:cNvCxnSpPr>
            <a:cxnSpLocks/>
          </p:cNvCxnSpPr>
          <p:nvPr/>
        </p:nvCxnSpPr>
        <p:spPr bwMode="auto">
          <a:xfrm>
            <a:off x="1701800" y="1954213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Line">
            <a:extLst>
              <a:ext uri="{FF2B5EF4-FFF2-40B4-BE49-F238E27FC236}">
                <a16:creationId xmlns:a16="http://schemas.microsoft.com/office/drawing/2014/main" id="{745E0120-52A4-4AEA-A20F-D9BAB15FFAC8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954214"/>
            <a:ext cx="0" cy="441642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Item">
            <a:extLst>
              <a:ext uri="{FF2B5EF4-FFF2-40B4-BE49-F238E27FC236}">
                <a16:creationId xmlns:a16="http://schemas.microsoft.com/office/drawing/2014/main" id="{A9EDB29D-4D11-4878-937F-99DDC5657D10}"/>
              </a:ext>
            </a:extLst>
          </p:cNvPr>
          <p:cNvSpPr/>
          <p:nvPr/>
        </p:nvSpPr>
        <p:spPr bwMode="auto">
          <a:xfrm>
            <a:off x="1701800" y="1946275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tem">
            <a:extLst>
              <a:ext uri="{FF2B5EF4-FFF2-40B4-BE49-F238E27FC236}">
                <a16:creationId xmlns:a16="http://schemas.microsoft.com/office/drawing/2014/main" id="{28012FA4-639B-46F3-A3DE-7FD898441F0E}"/>
              </a:ext>
            </a:extLst>
          </p:cNvPr>
          <p:cNvSpPr/>
          <p:nvPr/>
        </p:nvSpPr>
        <p:spPr bwMode="auto">
          <a:xfrm>
            <a:off x="1711325" y="2213632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Item">
            <a:extLst>
              <a:ext uri="{FF2B5EF4-FFF2-40B4-BE49-F238E27FC236}">
                <a16:creationId xmlns:a16="http://schemas.microsoft.com/office/drawing/2014/main" id="{C03A1114-0CF1-4D1D-A156-5080722539DB}"/>
              </a:ext>
            </a:extLst>
          </p:cNvPr>
          <p:cNvSpPr/>
          <p:nvPr/>
        </p:nvSpPr>
        <p:spPr bwMode="auto">
          <a:xfrm>
            <a:off x="1701800" y="2506665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Item">
            <a:extLst>
              <a:ext uri="{FF2B5EF4-FFF2-40B4-BE49-F238E27FC236}">
                <a16:creationId xmlns:a16="http://schemas.microsoft.com/office/drawing/2014/main" id="{26D8D33D-2A85-4ED2-B339-1A8AC0A44EC5}"/>
              </a:ext>
            </a:extLst>
          </p:cNvPr>
          <p:cNvSpPr/>
          <p:nvPr/>
        </p:nvSpPr>
        <p:spPr bwMode="auto">
          <a:xfrm>
            <a:off x="1701800" y="2786067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Item">
            <a:extLst>
              <a:ext uri="{FF2B5EF4-FFF2-40B4-BE49-F238E27FC236}">
                <a16:creationId xmlns:a16="http://schemas.microsoft.com/office/drawing/2014/main" id="{B4AA48E7-AFDC-4D57-8DA9-254905428E7D}"/>
              </a:ext>
            </a:extLst>
          </p:cNvPr>
          <p:cNvSpPr/>
          <p:nvPr/>
        </p:nvSpPr>
        <p:spPr bwMode="auto">
          <a:xfrm>
            <a:off x="1711325" y="3059116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문의내역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BB1765B1-0FA4-4C6A-BAA1-149B1EFBF103}"/>
              </a:ext>
            </a:extLst>
          </p:cNvPr>
          <p:cNvGraphicFramePr>
            <a:graphicFrameLocks noGrp="1"/>
          </p:cNvGraphicFramePr>
          <p:nvPr/>
        </p:nvGraphicFramePr>
        <p:xfrm>
          <a:off x="3866340" y="2938944"/>
          <a:ext cx="2882932" cy="19836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8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3656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A5477FF0-D7E3-4F18-BB93-162E9F8751E4}"/>
              </a:ext>
            </a:extLst>
          </p:cNvPr>
          <p:cNvGraphicFramePr>
            <a:graphicFrameLocks noGrp="1"/>
          </p:cNvGraphicFramePr>
          <p:nvPr/>
        </p:nvGraphicFramePr>
        <p:xfrm>
          <a:off x="4756288" y="3311461"/>
          <a:ext cx="168259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82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admin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453FC824-62C0-4609-A0AA-B8C6D1404D0D}"/>
              </a:ext>
            </a:extLst>
          </p:cNvPr>
          <p:cNvGraphicFramePr>
            <a:graphicFrameLocks noGrp="1"/>
          </p:cNvGraphicFramePr>
          <p:nvPr/>
        </p:nvGraphicFramePr>
        <p:xfrm>
          <a:off x="4756288" y="3618259"/>
          <a:ext cx="1682591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82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id="{99940273-CE63-438D-BE8F-F873ECEC96E1}"/>
              </a:ext>
            </a:extLst>
          </p:cNvPr>
          <p:cNvSpPr/>
          <p:nvPr/>
        </p:nvSpPr>
        <p:spPr>
          <a:xfrm>
            <a:off x="4089519" y="3287336"/>
            <a:ext cx="6105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아이디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0FA5FD3E-4559-492B-903C-66FE03AE033F}"/>
              </a:ext>
            </a:extLst>
          </p:cNvPr>
          <p:cNvGraphicFramePr>
            <a:graphicFrameLocks noGrp="1"/>
          </p:cNvGraphicFramePr>
          <p:nvPr/>
        </p:nvGraphicFramePr>
        <p:xfrm>
          <a:off x="4182403" y="4004735"/>
          <a:ext cx="2256476" cy="3571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56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로그인</a:t>
                      </a:r>
                      <a:endParaRPr lang="en-US" altLang="ko-KR" sz="11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F7C4EDC-75CC-46B9-8542-C26E62AC4CE3}"/>
              </a:ext>
            </a:extLst>
          </p:cNvPr>
          <p:cNvSpPr/>
          <p:nvPr/>
        </p:nvSpPr>
        <p:spPr>
          <a:xfrm>
            <a:off x="4006059" y="3591257"/>
            <a:ext cx="7502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비밀번호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9778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Browser">
            <a:extLst>
              <a:ext uri="{FF2B5EF4-FFF2-40B4-BE49-F238E27FC236}">
                <a16:creationId xmlns:a16="http://schemas.microsoft.com/office/drawing/2014/main" id="{DFA74B33-A41D-48D2-9C68-7ECEE71098B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01800" y="835026"/>
            <a:ext cx="6242050" cy="5535613"/>
            <a:chOff x="595684" y="1261242"/>
            <a:chExt cx="6668462" cy="4439869"/>
          </a:xfrm>
        </p:grpSpPr>
        <p:sp>
          <p:nvSpPr>
            <p:cNvPr id="9" name="Window Body">
              <a:extLst>
                <a:ext uri="{FF2B5EF4-FFF2-40B4-BE49-F238E27FC236}">
                  <a16:creationId xmlns:a16="http://schemas.microsoft.com/office/drawing/2014/main" id="{9DEB56AC-7908-4D66-8EB6-D97E7363EF9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Title Bar">
              <a:extLst>
                <a:ext uri="{FF2B5EF4-FFF2-40B4-BE49-F238E27FC236}">
                  <a16:creationId xmlns:a16="http://schemas.microsoft.com/office/drawing/2014/main" id="{22AB6C4B-31AC-4BCE-8AB1-0BF426AD4D2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4" name="Menu Button">
              <a:extLst>
                <a:ext uri="{FF2B5EF4-FFF2-40B4-BE49-F238E27FC236}">
                  <a16:creationId xmlns:a16="http://schemas.microsoft.com/office/drawing/2014/main" id="{14C08A5F-6059-4BB1-99A0-562E37AC66A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25" name="Close Button">
              <a:extLst>
                <a:ext uri="{FF2B5EF4-FFF2-40B4-BE49-F238E27FC236}">
                  <a16:creationId xmlns:a16="http://schemas.microsoft.com/office/drawing/2014/main" id="{E2433045-CB56-45A6-8BA4-58E2168AC52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Address Box">
              <a:extLst>
                <a:ext uri="{FF2B5EF4-FFF2-40B4-BE49-F238E27FC236}">
                  <a16:creationId xmlns:a16="http://schemas.microsoft.com/office/drawing/2014/main" id="{0CAF2E3A-75A6-48CA-B0C4-EADD282B06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7" name="Document Icon">
              <a:extLst>
                <a:ext uri="{FF2B5EF4-FFF2-40B4-BE49-F238E27FC236}">
                  <a16:creationId xmlns:a16="http://schemas.microsoft.com/office/drawing/2014/main" id="{7540ACCF-E769-49CE-85C0-82F5624F9AF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428" name="Navigation Buttons">
              <a:extLst>
                <a:ext uri="{FF2B5EF4-FFF2-40B4-BE49-F238E27FC236}">
                  <a16:creationId xmlns:a16="http://schemas.microsoft.com/office/drawing/2014/main" id="{FC5D9192-3545-435F-B72A-A6A801432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7429" name="Back Button">
                <a:extLst>
                  <a:ext uri="{FF2B5EF4-FFF2-40B4-BE49-F238E27FC236}">
                    <a16:creationId xmlns:a16="http://schemas.microsoft.com/office/drawing/2014/main" id="{38E11005-0279-4561-A35B-3A0F4602A5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0" name="Forward Button">
                <a:extLst>
                  <a:ext uri="{FF2B5EF4-FFF2-40B4-BE49-F238E27FC236}">
                    <a16:creationId xmlns:a16="http://schemas.microsoft.com/office/drawing/2014/main" id="{E5B4214F-DE50-4E1E-A566-907D5C45007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1" name="Reload Button">
                <a:extLst>
                  <a:ext uri="{FF2B5EF4-FFF2-40B4-BE49-F238E27FC236}">
                    <a16:creationId xmlns:a16="http://schemas.microsoft.com/office/drawing/2014/main" id="{20C53955-7D39-44E2-A2D7-9B22B61AC6E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2AA182-BB5A-4128-A7CB-0964EFD9E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15475"/>
              </p:ext>
            </p:extLst>
          </p:nvPr>
        </p:nvGraphicFramePr>
        <p:xfrm>
          <a:off x="8183564" y="825500"/>
          <a:ext cx="2305049" cy="1583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Component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파일올리기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파일올릴수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있는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팝업창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생성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수정등록시 공지사항 노출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7" name="Line">
            <a:extLst>
              <a:ext uri="{FF2B5EF4-FFF2-40B4-BE49-F238E27FC236}">
                <a16:creationId xmlns:a16="http://schemas.microsoft.com/office/drawing/2014/main" id="{3E2C739E-83DF-4683-846B-FC60407AFA3C}"/>
              </a:ext>
            </a:extLst>
          </p:cNvPr>
          <p:cNvCxnSpPr>
            <a:cxnSpLocks/>
          </p:cNvCxnSpPr>
          <p:nvPr/>
        </p:nvCxnSpPr>
        <p:spPr bwMode="auto">
          <a:xfrm>
            <a:off x="1711325" y="1390650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3850DD2C-4F87-4E41-B8E3-10E7BD9A0BD4}"/>
              </a:ext>
            </a:extLst>
          </p:cNvPr>
          <p:cNvSpPr>
            <a:spLocks/>
          </p:cNvSpPr>
          <p:nvPr/>
        </p:nvSpPr>
        <p:spPr bwMode="auto">
          <a:xfrm>
            <a:off x="1882775" y="1607816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>
            <a:extLst>
              <a:ext uri="{FF2B5EF4-FFF2-40B4-BE49-F238E27FC236}">
                <a16:creationId xmlns:a16="http://schemas.microsoft.com/office/drawing/2014/main" id="{0C3DB13B-E903-42E3-B28D-805EE0B0BEE5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673225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tton">
            <a:extLst>
              <a:ext uri="{FF2B5EF4-FFF2-40B4-BE49-F238E27FC236}">
                <a16:creationId xmlns:a16="http://schemas.microsoft.com/office/drawing/2014/main" id="{E52255BB-87B7-4330-A8C8-B97920693491}"/>
              </a:ext>
            </a:extLst>
          </p:cNvPr>
          <p:cNvSpPr>
            <a:spLocks/>
          </p:cNvSpPr>
          <p:nvPr/>
        </p:nvSpPr>
        <p:spPr bwMode="auto">
          <a:xfrm>
            <a:off x="7405688" y="1443038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98" name="그림 68">
            <a:extLst>
              <a:ext uri="{FF2B5EF4-FFF2-40B4-BE49-F238E27FC236}">
                <a16:creationId xmlns:a16="http://schemas.microsoft.com/office/drawing/2014/main" id="{0FC445D9-E31E-4290-87D1-EC79337873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476375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Box 69">
            <a:extLst>
              <a:ext uri="{FF2B5EF4-FFF2-40B4-BE49-F238E27FC236}">
                <a16:creationId xmlns:a16="http://schemas.microsoft.com/office/drawing/2014/main" id="{8992A2AE-45EE-47DA-8D9D-0D2EBB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1435100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4" name="Line">
            <a:extLst>
              <a:ext uri="{FF2B5EF4-FFF2-40B4-BE49-F238E27FC236}">
                <a16:creationId xmlns:a16="http://schemas.microsoft.com/office/drawing/2014/main" id="{6806DADE-88FE-4C19-A507-3E0FE3A87866}"/>
              </a:ext>
            </a:extLst>
          </p:cNvPr>
          <p:cNvCxnSpPr>
            <a:cxnSpLocks/>
          </p:cNvCxnSpPr>
          <p:nvPr/>
        </p:nvCxnSpPr>
        <p:spPr bwMode="auto">
          <a:xfrm>
            <a:off x="1701800" y="1954213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">
            <a:extLst>
              <a:ext uri="{FF2B5EF4-FFF2-40B4-BE49-F238E27FC236}">
                <a16:creationId xmlns:a16="http://schemas.microsoft.com/office/drawing/2014/main" id="{235391FE-9126-4338-9AB5-E6489BA73A5D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954214"/>
            <a:ext cx="0" cy="441642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Button">
            <a:extLst>
              <a:ext uri="{FF2B5EF4-FFF2-40B4-BE49-F238E27FC236}">
                <a16:creationId xmlns:a16="http://schemas.microsoft.com/office/drawing/2014/main" id="{F2B1C1AF-DF8F-4A44-849F-49452F91EC83}"/>
              </a:ext>
            </a:extLst>
          </p:cNvPr>
          <p:cNvSpPr>
            <a:spLocks/>
          </p:cNvSpPr>
          <p:nvPr/>
        </p:nvSpPr>
        <p:spPr bwMode="auto">
          <a:xfrm>
            <a:off x="5195462" y="5448747"/>
            <a:ext cx="510153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파일올리기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Item">
            <a:extLst>
              <a:ext uri="{FF2B5EF4-FFF2-40B4-BE49-F238E27FC236}">
                <a16:creationId xmlns:a16="http://schemas.microsoft.com/office/drawing/2014/main" id="{CDE1C532-69B2-4082-8688-9605AE397B51}"/>
              </a:ext>
            </a:extLst>
          </p:cNvPr>
          <p:cNvSpPr/>
          <p:nvPr/>
        </p:nvSpPr>
        <p:spPr bwMode="auto">
          <a:xfrm>
            <a:off x="1701800" y="1946275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Item">
            <a:extLst>
              <a:ext uri="{FF2B5EF4-FFF2-40B4-BE49-F238E27FC236}">
                <a16:creationId xmlns:a16="http://schemas.microsoft.com/office/drawing/2014/main" id="{7397046B-4AD6-4EDD-8469-F19751868296}"/>
              </a:ext>
            </a:extLst>
          </p:cNvPr>
          <p:cNvSpPr/>
          <p:nvPr/>
        </p:nvSpPr>
        <p:spPr bwMode="auto">
          <a:xfrm>
            <a:off x="1711325" y="2213632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tem">
            <a:extLst>
              <a:ext uri="{FF2B5EF4-FFF2-40B4-BE49-F238E27FC236}">
                <a16:creationId xmlns:a16="http://schemas.microsoft.com/office/drawing/2014/main" id="{44AC5794-0CBF-4F6B-82F6-57A74E2CA21B}"/>
              </a:ext>
            </a:extLst>
          </p:cNvPr>
          <p:cNvSpPr/>
          <p:nvPr/>
        </p:nvSpPr>
        <p:spPr bwMode="auto">
          <a:xfrm>
            <a:off x="1701800" y="2506665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Item">
            <a:extLst>
              <a:ext uri="{FF2B5EF4-FFF2-40B4-BE49-F238E27FC236}">
                <a16:creationId xmlns:a16="http://schemas.microsoft.com/office/drawing/2014/main" id="{CFDCE48F-B91B-4356-BD43-4D60427C0D94}"/>
              </a:ext>
            </a:extLst>
          </p:cNvPr>
          <p:cNvSpPr/>
          <p:nvPr/>
        </p:nvSpPr>
        <p:spPr bwMode="auto">
          <a:xfrm>
            <a:off x="1701800" y="2786067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tem">
            <a:extLst>
              <a:ext uri="{FF2B5EF4-FFF2-40B4-BE49-F238E27FC236}">
                <a16:creationId xmlns:a16="http://schemas.microsoft.com/office/drawing/2014/main" id="{3574170B-F037-4E69-82DF-06871BEF99FA}"/>
              </a:ext>
            </a:extLst>
          </p:cNvPr>
          <p:cNvSpPr/>
          <p:nvPr/>
        </p:nvSpPr>
        <p:spPr bwMode="auto">
          <a:xfrm>
            <a:off x="1711325" y="3059116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20CFA-D1B0-45FE-AB09-6F41475C4108}"/>
              </a:ext>
            </a:extLst>
          </p:cNvPr>
          <p:cNvSpPr txBox="1"/>
          <p:nvPr/>
        </p:nvSpPr>
        <p:spPr>
          <a:xfrm>
            <a:off x="2828241" y="2129107"/>
            <a:ext cx="1377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공지사항 상세페이지</a:t>
            </a:r>
            <a:endParaRPr lang="ko-KR" altLang="en-US" sz="10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7CE409-CBC6-43F5-8371-1FA9F7EBB366}"/>
              </a:ext>
            </a:extLst>
          </p:cNvPr>
          <p:cNvSpPr/>
          <p:nvPr/>
        </p:nvSpPr>
        <p:spPr>
          <a:xfrm>
            <a:off x="2987746" y="3154509"/>
            <a:ext cx="4350372" cy="189476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본문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6C7DD-63D0-47BA-A35B-14F366B1A182}"/>
              </a:ext>
            </a:extLst>
          </p:cNvPr>
          <p:cNvSpPr/>
          <p:nvPr/>
        </p:nvSpPr>
        <p:spPr>
          <a:xfrm>
            <a:off x="2990757" y="2663798"/>
            <a:ext cx="4350354" cy="21544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DB75E01B-C04B-4056-9F2C-B6CC099711F2}"/>
              </a:ext>
            </a:extLst>
          </p:cNvPr>
          <p:cNvSpPr>
            <a:spLocks/>
          </p:cNvSpPr>
          <p:nvPr/>
        </p:nvSpPr>
        <p:spPr bwMode="auto">
          <a:xfrm>
            <a:off x="6335824" y="5422287"/>
            <a:ext cx="44967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수정등록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C37F2EC9-617A-428B-9EC6-EBF4D366B793}"/>
              </a:ext>
            </a:extLst>
          </p:cNvPr>
          <p:cNvSpPr>
            <a:spLocks/>
          </p:cNvSpPr>
          <p:nvPr/>
        </p:nvSpPr>
        <p:spPr bwMode="auto">
          <a:xfrm>
            <a:off x="6835855" y="5423869"/>
            <a:ext cx="31895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31D2D21-0D8E-4079-A9C2-77CE89B3EFD6}"/>
              </a:ext>
            </a:extLst>
          </p:cNvPr>
          <p:cNvCxnSpPr>
            <a:cxnSpLocks/>
          </p:cNvCxnSpPr>
          <p:nvPr/>
        </p:nvCxnSpPr>
        <p:spPr>
          <a:xfrm flipH="1">
            <a:off x="6635694" y="5097145"/>
            <a:ext cx="822256" cy="350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98C0AE-CF9D-4A65-9015-8BD6DF18C2A5}"/>
              </a:ext>
            </a:extLst>
          </p:cNvPr>
          <p:cNvSpPr txBox="1"/>
          <p:nvPr/>
        </p:nvSpPr>
        <p:spPr>
          <a:xfrm>
            <a:off x="7276723" y="4881701"/>
            <a:ext cx="2305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rgbClr val="C00000"/>
                </a:solidFill>
              </a:rPr>
              <a:t>등록시</a:t>
            </a:r>
            <a:r>
              <a:rPr lang="ko-KR" altLang="en-US" sz="800" dirty="0">
                <a:solidFill>
                  <a:srgbClr val="C00000"/>
                </a:solidFill>
              </a:rPr>
              <a:t> 공지사항 노출</a:t>
            </a: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EF017875-8AB1-48AC-B6D4-5D2D1C485527}"/>
              </a:ext>
            </a:extLst>
          </p:cNvPr>
          <p:cNvSpPr>
            <a:spLocks/>
          </p:cNvSpPr>
          <p:nvPr/>
        </p:nvSpPr>
        <p:spPr bwMode="auto">
          <a:xfrm>
            <a:off x="2727325" y="1429938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B74FAE-1BA9-4A03-86D6-D4FEE87207E8}"/>
              </a:ext>
            </a:extLst>
          </p:cNvPr>
          <p:cNvSpPr txBox="1"/>
          <p:nvPr/>
        </p:nvSpPr>
        <p:spPr>
          <a:xfrm>
            <a:off x="2943148" y="2408703"/>
            <a:ext cx="1226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66A565-3FE0-4C8B-82E9-4CFF19802BFF}"/>
              </a:ext>
            </a:extLst>
          </p:cNvPr>
          <p:cNvSpPr txBox="1"/>
          <p:nvPr/>
        </p:nvSpPr>
        <p:spPr>
          <a:xfrm>
            <a:off x="2943148" y="2948034"/>
            <a:ext cx="1226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내용</a:t>
            </a: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B01CB4F4-BA5E-4BDC-A179-62C33C8E3451}"/>
              </a:ext>
            </a:extLst>
          </p:cNvPr>
          <p:cNvSpPr>
            <a:spLocks/>
          </p:cNvSpPr>
          <p:nvPr/>
        </p:nvSpPr>
        <p:spPr bwMode="auto">
          <a:xfrm>
            <a:off x="3174368" y="5443761"/>
            <a:ext cx="1936588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r>
              <a:rPr lang="en-US" altLang="ko-KR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사진</a:t>
            </a:r>
            <a:r>
              <a:rPr lang="en-US" altLang="ko-KR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.jpg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70B90F-542F-4657-86B6-E84EDC0B8363}"/>
              </a:ext>
            </a:extLst>
          </p:cNvPr>
          <p:cNvSpPr txBox="1"/>
          <p:nvPr/>
        </p:nvSpPr>
        <p:spPr>
          <a:xfrm>
            <a:off x="3075244" y="5156948"/>
            <a:ext cx="1226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첨부파일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2FA294-2D6A-4CF2-B7A3-D479F31DA85B}"/>
              </a:ext>
            </a:extLst>
          </p:cNvPr>
          <p:cNvSpPr txBox="1"/>
          <p:nvPr/>
        </p:nvSpPr>
        <p:spPr>
          <a:xfrm>
            <a:off x="1665701" y="3378352"/>
            <a:ext cx="708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공지사항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E3215B-26F7-4FCF-8F19-4A45C7542E84}"/>
              </a:ext>
            </a:extLst>
          </p:cNvPr>
          <p:cNvSpPr txBox="1"/>
          <p:nvPr/>
        </p:nvSpPr>
        <p:spPr>
          <a:xfrm>
            <a:off x="1673679" y="3598673"/>
            <a:ext cx="708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문의내역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B1CF7E-A87F-4E68-9E32-769BF01C444D}"/>
              </a:ext>
            </a:extLst>
          </p:cNvPr>
          <p:cNvSpPr txBox="1"/>
          <p:nvPr/>
        </p:nvSpPr>
        <p:spPr>
          <a:xfrm>
            <a:off x="2980562" y="2646294"/>
            <a:ext cx="1226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공지사항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0494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Browser">
            <a:extLst>
              <a:ext uri="{FF2B5EF4-FFF2-40B4-BE49-F238E27FC236}">
                <a16:creationId xmlns:a16="http://schemas.microsoft.com/office/drawing/2014/main" id="{DFA74B33-A41D-48D2-9C68-7ECEE71098B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01800" y="835026"/>
            <a:ext cx="6242050" cy="5535613"/>
            <a:chOff x="595684" y="1261242"/>
            <a:chExt cx="6668462" cy="4439869"/>
          </a:xfrm>
        </p:grpSpPr>
        <p:sp>
          <p:nvSpPr>
            <p:cNvPr id="9" name="Window Body">
              <a:extLst>
                <a:ext uri="{FF2B5EF4-FFF2-40B4-BE49-F238E27FC236}">
                  <a16:creationId xmlns:a16="http://schemas.microsoft.com/office/drawing/2014/main" id="{9DEB56AC-7908-4D66-8EB6-D97E7363EF9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Title Bar">
              <a:extLst>
                <a:ext uri="{FF2B5EF4-FFF2-40B4-BE49-F238E27FC236}">
                  <a16:creationId xmlns:a16="http://schemas.microsoft.com/office/drawing/2014/main" id="{22AB6C4B-31AC-4BCE-8AB1-0BF426AD4D2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4" name="Menu Button">
              <a:extLst>
                <a:ext uri="{FF2B5EF4-FFF2-40B4-BE49-F238E27FC236}">
                  <a16:creationId xmlns:a16="http://schemas.microsoft.com/office/drawing/2014/main" id="{14C08A5F-6059-4BB1-99A0-562E37AC66A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25" name="Close Button">
              <a:extLst>
                <a:ext uri="{FF2B5EF4-FFF2-40B4-BE49-F238E27FC236}">
                  <a16:creationId xmlns:a16="http://schemas.microsoft.com/office/drawing/2014/main" id="{E2433045-CB56-45A6-8BA4-58E2168AC52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Address Box">
              <a:extLst>
                <a:ext uri="{FF2B5EF4-FFF2-40B4-BE49-F238E27FC236}">
                  <a16:creationId xmlns:a16="http://schemas.microsoft.com/office/drawing/2014/main" id="{0CAF2E3A-75A6-48CA-B0C4-EADD282B06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7" name="Document Icon">
              <a:extLst>
                <a:ext uri="{FF2B5EF4-FFF2-40B4-BE49-F238E27FC236}">
                  <a16:creationId xmlns:a16="http://schemas.microsoft.com/office/drawing/2014/main" id="{7540ACCF-E769-49CE-85C0-82F5624F9AF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428" name="Navigation Buttons">
              <a:extLst>
                <a:ext uri="{FF2B5EF4-FFF2-40B4-BE49-F238E27FC236}">
                  <a16:creationId xmlns:a16="http://schemas.microsoft.com/office/drawing/2014/main" id="{FC5D9192-3545-435F-B72A-A6A801432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7429" name="Back Button">
                <a:extLst>
                  <a:ext uri="{FF2B5EF4-FFF2-40B4-BE49-F238E27FC236}">
                    <a16:creationId xmlns:a16="http://schemas.microsoft.com/office/drawing/2014/main" id="{38E11005-0279-4561-A35B-3A0F4602A5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0" name="Forward Button">
                <a:extLst>
                  <a:ext uri="{FF2B5EF4-FFF2-40B4-BE49-F238E27FC236}">
                    <a16:creationId xmlns:a16="http://schemas.microsoft.com/office/drawing/2014/main" id="{E5B4214F-DE50-4E1E-A566-907D5C45007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1" name="Reload Button">
                <a:extLst>
                  <a:ext uri="{FF2B5EF4-FFF2-40B4-BE49-F238E27FC236}">
                    <a16:creationId xmlns:a16="http://schemas.microsoft.com/office/drawing/2014/main" id="{20C53955-7D39-44E2-A2D7-9B22B61AC6E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2AA182-BB5A-4128-A7CB-0964EFD9E2FA}"/>
              </a:ext>
            </a:extLst>
          </p:cNvPr>
          <p:cNvGraphicFramePr>
            <a:graphicFrameLocks noGrp="1"/>
          </p:cNvGraphicFramePr>
          <p:nvPr/>
        </p:nvGraphicFramePr>
        <p:xfrm>
          <a:off x="8183564" y="825500"/>
          <a:ext cx="2305049" cy="1583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Component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파일올리기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파일올릴수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있는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팝업창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생성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등록시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공지사항 노출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7" name="Line">
            <a:extLst>
              <a:ext uri="{FF2B5EF4-FFF2-40B4-BE49-F238E27FC236}">
                <a16:creationId xmlns:a16="http://schemas.microsoft.com/office/drawing/2014/main" id="{3E2C739E-83DF-4683-846B-FC60407AFA3C}"/>
              </a:ext>
            </a:extLst>
          </p:cNvPr>
          <p:cNvCxnSpPr>
            <a:cxnSpLocks/>
          </p:cNvCxnSpPr>
          <p:nvPr/>
        </p:nvCxnSpPr>
        <p:spPr bwMode="auto">
          <a:xfrm>
            <a:off x="1711325" y="1390650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3850DD2C-4F87-4E41-B8E3-10E7BD9A0BD4}"/>
              </a:ext>
            </a:extLst>
          </p:cNvPr>
          <p:cNvSpPr>
            <a:spLocks/>
          </p:cNvSpPr>
          <p:nvPr/>
        </p:nvSpPr>
        <p:spPr bwMode="auto">
          <a:xfrm>
            <a:off x="1882775" y="1607816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>
            <a:extLst>
              <a:ext uri="{FF2B5EF4-FFF2-40B4-BE49-F238E27FC236}">
                <a16:creationId xmlns:a16="http://schemas.microsoft.com/office/drawing/2014/main" id="{0C3DB13B-E903-42E3-B28D-805EE0B0BEE5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673225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tton">
            <a:extLst>
              <a:ext uri="{FF2B5EF4-FFF2-40B4-BE49-F238E27FC236}">
                <a16:creationId xmlns:a16="http://schemas.microsoft.com/office/drawing/2014/main" id="{E52255BB-87B7-4330-A8C8-B97920693491}"/>
              </a:ext>
            </a:extLst>
          </p:cNvPr>
          <p:cNvSpPr>
            <a:spLocks/>
          </p:cNvSpPr>
          <p:nvPr/>
        </p:nvSpPr>
        <p:spPr bwMode="auto">
          <a:xfrm>
            <a:off x="7405688" y="1443038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98" name="그림 68">
            <a:extLst>
              <a:ext uri="{FF2B5EF4-FFF2-40B4-BE49-F238E27FC236}">
                <a16:creationId xmlns:a16="http://schemas.microsoft.com/office/drawing/2014/main" id="{0FC445D9-E31E-4290-87D1-EC79337873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476375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Box 69">
            <a:extLst>
              <a:ext uri="{FF2B5EF4-FFF2-40B4-BE49-F238E27FC236}">
                <a16:creationId xmlns:a16="http://schemas.microsoft.com/office/drawing/2014/main" id="{8992A2AE-45EE-47DA-8D9D-0D2EBB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1435100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4" name="Line">
            <a:extLst>
              <a:ext uri="{FF2B5EF4-FFF2-40B4-BE49-F238E27FC236}">
                <a16:creationId xmlns:a16="http://schemas.microsoft.com/office/drawing/2014/main" id="{6806DADE-88FE-4C19-A507-3E0FE3A87866}"/>
              </a:ext>
            </a:extLst>
          </p:cNvPr>
          <p:cNvCxnSpPr>
            <a:cxnSpLocks/>
          </p:cNvCxnSpPr>
          <p:nvPr/>
        </p:nvCxnSpPr>
        <p:spPr bwMode="auto">
          <a:xfrm>
            <a:off x="1701800" y="1954213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">
            <a:extLst>
              <a:ext uri="{FF2B5EF4-FFF2-40B4-BE49-F238E27FC236}">
                <a16:creationId xmlns:a16="http://schemas.microsoft.com/office/drawing/2014/main" id="{235391FE-9126-4338-9AB5-E6489BA73A5D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954214"/>
            <a:ext cx="0" cy="441642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Button">
            <a:extLst>
              <a:ext uri="{FF2B5EF4-FFF2-40B4-BE49-F238E27FC236}">
                <a16:creationId xmlns:a16="http://schemas.microsoft.com/office/drawing/2014/main" id="{F2B1C1AF-DF8F-4A44-849F-49452F91EC83}"/>
              </a:ext>
            </a:extLst>
          </p:cNvPr>
          <p:cNvSpPr>
            <a:spLocks/>
          </p:cNvSpPr>
          <p:nvPr/>
        </p:nvSpPr>
        <p:spPr bwMode="auto">
          <a:xfrm>
            <a:off x="5195462" y="5448747"/>
            <a:ext cx="510153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파일올리기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Item">
            <a:extLst>
              <a:ext uri="{FF2B5EF4-FFF2-40B4-BE49-F238E27FC236}">
                <a16:creationId xmlns:a16="http://schemas.microsoft.com/office/drawing/2014/main" id="{CDE1C532-69B2-4082-8688-9605AE397B51}"/>
              </a:ext>
            </a:extLst>
          </p:cNvPr>
          <p:cNvSpPr/>
          <p:nvPr/>
        </p:nvSpPr>
        <p:spPr bwMode="auto">
          <a:xfrm>
            <a:off x="1701800" y="1946275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Item">
            <a:extLst>
              <a:ext uri="{FF2B5EF4-FFF2-40B4-BE49-F238E27FC236}">
                <a16:creationId xmlns:a16="http://schemas.microsoft.com/office/drawing/2014/main" id="{7397046B-4AD6-4EDD-8469-F19751868296}"/>
              </a:ext>
            </a:extLst>
          </p:cNvPr>
          <p:cNvSpPr/>
          <p:nvPr/>
        </p:nvSpPr>
        <p:spPr bwMode="auto">
          <a:xfrm>
            <a:off x="1711325" y="2213632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tem">
            <a:extLst>
              <a:ext uri="{FF2B5EF4-FFF2-40B4-BE49-F238E27FC236}">
                <a16:creationId xmlns:a16="http://schemas.microsoft.com/office/drawing/2014/main" id="{44AC5794-0CBF-4F6B-82F6-57A74E2CA21B}"/>
              </a:ext>
            </a:extLst>
          </p:cNvPr>
          <p:cNvSpPr/>
          <p:nvPr/>
        </p:nvSpPr>
        <p:spPr bwMode="auto">
          <a:xfrm>
            <a:off x="1701800" y="2506665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Item">
            <a:extLst>
              <a:ext uri="{FF2B5EF4-FFF2-40B4-BE49-F238E27FC236}">
                <a16:creationId xmlns:a16="http://schemas.microsoft.com/office/drawing/2014/main" id="{CFDCE48F-B91B-4356-BD43-4D60427C0D94}"/>
              </a:ext>
            </a:extLst>
          </p:cNvPr>
          <p:cNvSpPr/>
          <p:nvPr/>
        </p:nvSpPr>
        <p:spPr bwMode="auto">
          <a:xfrm>
            <a:off x="1701800" y="2786067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tem">
            <a:extLst>
              <a:ext uri="{FF2B5EF4-FFF2-40B4-BE49-F238E27FC236}">
                <a16:creationId xmlns:a16="http://schemas.microsoft.com/office/drawing/2014/main" id="{3574170B-F037-4E69-82DF-06871BEF99FA}"/>
              </a:ext>
            </a:extLst>
          </p:cNvPr>
          <p:cNvSpPr/>
          <p:nvPr/>
        </p:nvSpPr>
        <p:spPr bwMode="auto">
          <a:xfrm>
            <a:off x="1711325" y="3059116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20CFA-D1B0-45FE-AB09-6F41475C4108}"/>
              </a:ext>
            </a:extLst>
          </p:cNvPr>
          <p:cNvSpPr txBox="1"/>
          <p:nvPr/>
        </p:nvSpPr>
        <p:spPr>
          <a:xfrm>
            <a:off x="2828241" y="2129107"/>
            <a:ext cx="1572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공지사항 글쓰기 페이지</a:t>
            </a:r>
            <a:endParaRPr lang="ko-KR" altLang="en-US" sz="10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7CE409-CBC6-43F5-8371-1FA9F7EBB366}"/>
              </a:ext>
            </a:extLst>
          </p:cNvPr>
          <p:cNvSpPr/>
          <p:nvPr/>
        </p:nvSpPr>
        <p:spPr>
          <a:xfrm>
            <a:off x="2987746" y="3154509"/>
            <a:ext cx="4350372" cy="189476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6C7DD-63D0-47BA-A35B-14F366B1A182}"/>
              </a:ext>
            </a:extLst>
          </p:cNvPr>
          <p:cNvSpPr/>
          <p:nvPr/>
        </p:nvSpPr>
        <p:spPr>
          <a:xfrm>
            <a:off x="2990757" y="2663798"/>
            <a:ext cx="4350354" cy="21544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DB75E01B-C04B-4056-9F2C-B6CC099711F2}"/>
              </a:ext>
            </a:extLst>
          </p:cNvPr>
          <p:cNvSpPr>
            <a:spLocks/>
          </p:cNvSpPr>
          <p:nvPr/>
        </p:nvSpPr>
        <p:spPr bwMode="auto">
          <a:xfrm>
            <a:off x="6335824" y="5422287"/>
            <a:ext cx="31895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C37F2EC9-617A-428B-9EC6-EBF4D366B793}"/>
              </a:ext>
            </a:extLst>
          </p:cNvPr>
          <p:cNvSpPr>
            <a:spLocks/>
          </p:cNvSpPr>
          <p:nvPr/>
        </p:nvSpPr>
        <p:spPr bwMode="auto">
          <a:xfrm>
            <a:off x="6835855" y="5423869"/>
            <a:ext cx="31895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31D2D21-0D8E-4079-A9C2-77CE89B3EFD6}"/>
              </a:ext>
            </a:extLst>
          </p:cNvPr>
          <p:cNvCxnSpPr>
            <a:cxnSpLocks/>
          </p:cNvCxnSpPr>
          <p:nvPr/>
        </p:nvCxnSpPr>
        <p:spPr>
          <a:xfrm flipH="1">
            <a:off x="6635694" y="5097145"/>
            <a:ext cx="822256" cy="350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98C0AE-CF9D-4A65-9015-8BD6DF18C2A5}"/>
              </a:ext>
            </a:extLst>
          </p:cNvPr>
          <p:cNvSpPr txBox="1"/>
          <p:nvPr/>
        </p:nvSpPr>
        <p:spPr>
          <a:xfrm>
            <a:off x="7276723" y="4881701"/>
            <a:ext cx="2305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rgbClr val="C00000"/>
                </a:solidFill>
              </a:rPr>
              <a:t>등록시</a:t>
            </a:r>
            <a:r>
              <a:rPr lang="ko-KR" altLang="en-US" sz="800" dirty="0">
                <a:solidFill>
                  <a:srgbClr val="C00000"/>
                </a:solidFill>
              </a:rPr>
              <a:t> 공지사항 노출</a:t>
            </a: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EF017875-8AB1-48AC-B6D4-5D2D1C485527}"/>
              </a:ext>
            </a:extLst>
          </p:cNvPr>
          <p:cNvSpPr>
            <a:spLocks/>
          </p:cNvSpPr>
          <p:nvPr/>
        </p:nvSpPr>
        <p:spPr bwMode="auto">
          <a:xfrm>
            <a:off x="2727325" y="1429938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B74FAE-1BA9-4A03-86D6-D4FEE87207E8}"/>
              </a:ext>
            </a:extLst>
          </p:cNvPr>
          <p:cNvSpPr txBox="1"/>
          <p:nvPr/>
        </p:nvSpPr>
        <p:spPr>
          <a:xfrm>
            <a:off x="2943148" y="2408703"/>
            <a:ext cx="1226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66A565-3FE0-4C8B-82E9-4CFF19802BFF}"/>
              </a:ext>
            </a:extLst>
          </p:cNvPr>
          <p:cNvSpPr txBox="1"/>
          <p:nvPr/>
        </p:nvSpPr>
        <p:spPr>
          <a:xfrm>
            <a:off x="2943148" y="2948034"/>
            <a:ext cx="1226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내용</a:t>
            </a: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B01CB4F4-BA5E-4BDC-A179-62C33C8E3451}"/>
              </a:ext>
            </a:extLst>
          </p:cNvPr>
          <p:cNvSpPr>
            <a:spLocks/>
          </p:cNvSpPr>
          <p:nvPr/>
        </p:nvSpPr>
        <p:spPr bwMode="auto">
          <a:xfrm>
            <a:off x="3174368" y="5443761"/>
            <a:ext cx="1936588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70B90F-542F-4657-86B6-E84EDC0B8363}"/>
              </a:ext>
            </a:extLst>
          </p:cNvPr>
          <p:cNvSpPr txBox="1"/>
          <p:nvPr/>
        </p:nvSpPr>
        <p:spPr>
          <a:xfrm>
            <a:off x="3075244" y="5156948"/>
            <a:ext cx="1226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첨부파일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2FA294-2D6A-4CF2-B7A3-D479F31DA85B}"/>
              </a:ext>
            </a:extLst>
          </p:cNvPr>
          <p:cNvSpPr txBox="1"/>
          <p:nvPr/>
        </p:nvSpPr>
        <p:spPr>
          <a:xfrm>
            <a:off x="1665701" y="3378352"/>
            <a:ext cx="708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공지사항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E3215B-26F7-4FCF-8F19-4A45C7542E84}"/>
              </a:ext>
            </a:extLst>
          </p:cNvPr>
          <p:cNvSpPr txBox="1"/>
          <p:nvPr/>
        </p:nvSpPr>
        <p:spPr>
          <a:xfrm>
            <a:off x="1673679" y="3598673"/>
            <a:ext cx="708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문의내역</a:t>
            </a:r>
          </a:p>
        </p:txBody>
      </p:sp>
    </p:spTree>
    <p:extLst>
      <p:ext uri="{BB962C8B-B14F-4D97-AF65-F5344CB8AC3E}">
        <p14:creationId xmlns:p14="http://schemas.microsoft.com/office/powerpoint/2010/main" val="1067897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Browser">
            <a:extLst>
              <a:ext uri="{FF2B5EF4-FFF2-40B4-BE49-F238E27FC236}">
                <a16:creationId xmlns:a16="http://schemas.microsoft.com/office/drawing/2014/main" id="{DFA74B33-A41D-48D2-9C68-7ECEE71098B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01800" y="835026"/>
            <a:ext cx="6242050" cy="5535613"/>
            <a:chOff x="595684" y="1261242"/>
            <a:chExt cx="6668462" cy="4439869"/>
          </a:xfrm>
        </p:grpSpPr>
        <p:sp>
          <p:nvSpPr>
            <p:cNvPr id="9" name="Window Body">
              <a:extLst>
                <a:ext uri="{FF2B5EF4-FFF2-40B4-BE49-F238E27FC236}">
                  <a16:creationId xmlns:a16="http://schemas.microsoft.com/office/drawing/2014/main" id="{9DEB56AC-7908-4D66-8EB6-D97E7363EF9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Title Bar">
              <a:extLst>
                <a:ext uri="{FF2B5EF4-FFF2-40B4-BE49-F238E27FC236}">
                  <a16:creationId xmlns:a16="http://schemas.microsoft.com/office/drawing/2014/main" id="{22AB6C4B-31AC-4BCE-8AB1-0BF426AD4D2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4" name="Menu Button">
              <a:extLst>
                <a:ext uri="{FF2B5EF4-FFF2-40B4-BE49-F238E27FC236}">
                  <a16:creationId xmlns:a16="http://schemas.microsoft.com/office/drawing/2014/main" id="{14C08A5F-6059-4BB1-99A0-562E37AC66A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25" name="Close Button">
              <a:extLst>
                <a:ext uri="{FF2B5EF4-FFF2-40B4-BE49-F238E27FC236}">
                  <a16:creationId xmlns:a16="http://schemas.microsoft.com/office/drawing/2014/main" id="{E2433045-CB56-45A6-8BA4-58E2168AC52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Address Box">
              <a:extLst>
                <a:ext uri="{FF2B5EF4-FFF2-40B4-BE49-F238E27FC236}">
                  <a16:creationId xmlns:a16="http://schemas.microsoft.com/office/drawing/2014/main" id="{0CAF2E3A-75A6-48CA-B0C4-EADD282B06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7" name="Document Icon">
              <a:extLst>
                <a:ext uri="{FF2B5EF4-FFF2-40B4-BE49-F238E27FC236}">
                  <a16:creationId xmlns:a16="http://schemas.microsoft.com/office/drawing/2014/main" id="{7540ACCF-E769-49CE-85C0-82F5624F9AF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428" name="Navigation Buttons">
              <a:extLst>
                <a:ext uri="{FF2B5EF4-FFF2-40B4-BE49-F238E27FC236}">
                  <a16:creationId xmlns:a16="http://schemas.microsoft.com/office/drawing/2014/main" id="{FC5D9192-3545-435F-B72A-A6A801432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7429" name="Back Button">
                <a:extLst>
                  <a:ext uri="{FF2B5EF4-FFF2-40B4-BE49-F238E27FC236}">
                    <a16:creationId xmlns:a16="http://schemas.microsoft.com/office/drawing/2014/main" id="{38E11005-0279-4561-A35B-3A0F4602A5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0" name="Forward Button">
                <a:extLst>
                  <a:ext uri="{FF2B5EF4-FFF2-40B4-BE49-F238E27FC236}">
                    <a16:creationId xmlns:a16="http://schemas.microsoft.com/office/drawing/2014/main" id="{E5B4214F-DE50-4E1E-A566-907D5C45007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1" name="Reload Button">
                <a:extLst>
                  <a:ext uri="{FF2B5EF4-FFF2-40B4-BE49-F238E27FC236}">
                    <a16:creationId xmlns:a16="http://schemas.microsoft.com/office/drawing/2014/main" id="{20C53955-7D39-44E2-A2D7-9B22B61AC6E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2AA182-BB5A-4128-A7CB-0964EFD9E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28343"/>
              </p:ext>
            </p:extLst>
          </p:nvPr>
        </p:nvGraphicFramePr>
        <p:xfrm>
          <a:off x="8183564" y="825500"/>
          <a:ext cx="230504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Component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검색시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해당 검색</a:t>
                      </a:r>
                    </a:p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7" name="Line">
            <a:extLst>
              <a:ext uri="{FF2B5EF4-FFF2-40B4-BE49-F238E27FC236}">
                <a16:creationId xmlns:a16="http://schemas.microsoft.com/office/drawing/2014/main" id="{3E2C739E-83DF-4683-846B-FC60407AFA3C}"/>
              </a:ext>
            </a:extLst>
          </p:cNvPr>
          <p:cNvCxnSpPr>
            <a:cxnSpLocks/>
          </p:cNvCxnSpPr>
          <p:nvPr/>
        </p:nvCxnSpPr>
        <p:spPr bwMode="auto">
          <a:xfrm>
            <a:off x="1711325" y="1390650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3850DD2C-4F87-4E41-B8E3-10E7BD9A0BD4}"/>
              </a:ext>
            </a:extLst>
          </p:cNvPr>
          <p:cNvSpPr>
            <a:spLocks/>
          </p:cNvSpPr>
          <p:nvPr/>
        </p:nvSpPr>
        <p:spPr bwMode="auto">
          <a:xfrm>
            <a:off x="1882775" y="1607816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>
            <a:extLst>
              <a:ext uri="{FF2B5EF4-FFF2-40B4-BE49-F238E27FC236}">
                <a16:creationId xmlns:a16="http://schemas.microsoft.com/office/drawing/2014/main" id="{0C3DB13B-E903-42E3-B28D-805EE0B0BEE5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673225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tton">
            <a:extLst>
              <a:ext uri="{FF2B5EF4-FFF2-40B4-BE49-F238E27FC236}">
                <a16:creationId xmlns:a16="http://schemas.microsoft.com/office/drawing/2014/main" id="{E52255BB-87B7-4330-A8C8-B97920693491}"/>
              </a:ext>
            </a:extLst>
          </p:cNvPr>
          <p:cNvSpPr>
            <a:spLocks/>
          </p:cNvSpPr>
          <p:nvPr/>
        </p:nvSpPr>
        <p:spPr bwMode="auto">
          <a:xfrm>
            <a:off x="7405688" y="1443038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98" name="그림 68">
            <a:extLst>
              <a:ext uri="{FF2B5EF4-FFF2-40B4-BE49-F238E27FC236}">
                <a16:creationId xmlns:a16="http://schemas.microsoft.com/office/drawing/2014/main" id="{0FC445D9-E31E-4290-87D1-EC7933787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476375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Box 69">
            <a:extLst>
              <a:ext uri="{FF2B5EF4-FFF2-40B4-BE49-F238E27FC236}">
                <a16:creationId xmlns:a16="http://schemas.microsoft.com/office/drawing/2014/main" id="{8992A2AE-45EE-47DA-8D9D-0D2EBB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1435100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4" name="Line">
            <a:extLst>
              <a:ext uri="{FF2B5EF4-FFF2-40B4-BE49-F238E27FC236}">
                <a16:creationId xmlns:a16="http://schemas.microsoft.com/office/drawing/2014/main" id="{6806DADE-88FE-4C19-A507-3E0FE3A87866}"/>
              </a:ext>
            </a:extLst>
          </p:cNvPr>
          <p:cNvCxnSpPr>
            <a:cxnSpLocks/>
          </p:cNvCxnSpPr>
          <p:nvPr/>
        </p:nvCxnSpPr>
        <p:spPr bwMode="auto">
          <a:xfrm>
            <a:off x="1701800" y="1954213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">
            <a:extLst>
              <a:ext uri="{FF2B5EF4-FFF2-40B4-BE49-F238E27FC236}">
                <a16:creationId xmlns:a16="http://schemas.microsoft.com/office/drawing/2014/main" id="{235391FE-9126-4338-9AB5-E6489BA73A5D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954214"/>
            <a:ext cx="0" cy="441642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0" name="Pagination">
            <a:extLst>
              <a:ext uri="{FF2B5EF4-FFF2-40B4-BE49-F238E27FC236}">
                <a16:creationId xmlns:a16="http://schemas.microsoft.com/office/drawing/2014/main" id="{18ED6A7C-38DC-4B69-A3B3-EEEA4F8E36F9}"/>
              </a:ext>
            </a:extLst>
          </p:cNvPr>
          <p:cNvGrpSpPr/>
          <p:nvPr/>
        </p:nvGrpSpPr>
        <p:grpSpPr>
          <a:xfrm>
            <a:off x="4428398" y="6060137"/>
            <a:ext cx="1195458" cy="177154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371" name="Previous">
              <a:extLst>
                <a:ext uri="{FF2B5EF4-FFF2-40B4-BE49-F238E27FC236}">
                  <a16:creationId xmlns:a16="http://schemas.microsoft.com/office/drawing/2014/main" id="{84D5AB8B-F504-48F2-B4A1-29405728B90F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372" name="Page 1">
              <a:extLst>
                <a:ext uri="{FF2B5EF4-FFF2-40B4-BE49-F238E27FC236}">
                  <a16:creationId xmlns:a16="http://schemas.microsoft.com/office/drawing/2014/main" id="{F1B431FD-822D-4A15-8D69-6216D2E3BCC7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73" name="Page 2">
              <a:extLst>
                <a:ext uri="{FF2B5EF4-FFF2-40B4-BE49-F238E27FC236}">
                  <a16:creationId xmlns:a16="http://schemas.microsoft.com/office/drawing/2014/main" id="{78F4E377-A93A-4F65-B3D9-F25843B73F93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374" name="Page 3">
              <a:extLst>
                <a:ext uri="{FF2B5EF4-FFF2-40B4-BE49-F238E27FC236}">
                  <a16:creationId xmlns:a16="http://schemas.microsoft.com/office/drawing/2014/main" id="{BC0CAEFC-1A64-4BE9-9169-C4BD1F6D2102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375" name="Page 4">
              <a:extLst>
                <a:ext uri="{FF2B5EF4-FFF2-40B4-BE49-F238E27FC236}">
                  <a16:creationId xmlns:a16="http://schemas.microsoft.com/office/drawing/2014/main" id="{478A1818-A5BE-460F-B341-1BC37C5AD867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376" name="Page 5">
              <a:extLst>
                <a:ext uri="{FF2B5EF4-FFF2-40B4-BE49-F238E27FC236}">
                  <a16:creationId xmlns:a16="http://schemas.microsoft.com/office/drawing/2014/main" id="{E27983D9-1030-45FD-9AA1-910CF494D379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377" name="Next">
              <a:extLst>
                <a:ext uri="{FF2B5EF4-FFF2-40B4-BE49-F238E27FC236}">
                  <a16:creationId xmlns:a16="http://schemas.microsoft.com/office/drawing/2014/main" id="{D0212CC9-7688-449E-9128-A27507A7FCD6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151" name="Item">
            <a:extLst>
              <a:ext uri="{FF2B5EF4-FFF2-40B4-BE49-F238E27FC236}">
                <a16:creationId xmlns:a16="http://schemas.microsoft.com/office/drawing/2014/main" id="{CDE1C532-69B2-4082-8688-9605AE397B51}"/>
              </a:ext>
            </a:extLst>
          </p:cNvPr>
          <p:cNvSpPr/>
          <p:nvPr/>
        </p:nvSpPr>
        <p:spPr bwMode="auto">
          <a:xfrm>
            <a:off x="1701800" y="1946275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Item">
            <a:extLst>
              <a:ext uri="{FF2B5EF4-FFF2-40B4-BE49-F238E27FC236}">
                <a16:creationId xmlns:a16="http://schemas.microsoft.com/office/drawing/2014/main" id="{7397046B-4AD6-4EDD-8469-F19751868296}"/>
              </a:ext>
            </a:extLst>
          </p:cNvPr>
          <p:cNvSpPr/>
          <p:nvPr/>
        </p:nvSpPr>
        <p:spPr bwMode="auto">
          <a:xfrm>
            <a:off x="1711325" y="2213632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tem">
            <a:extLst>
              <a:ext uri="{FF2B5EF4-FFF2-40B4-BE49-F238E27FC236}">
                <a16:creationId xmlns:a16="http://schemas.microsoft.com/office/drawing/2014/main" id="{44AC5794-0CBF-4F6B-82F6-57A74E2CA21B}"/>
              </a:ext>
            </a:extLst>
          </p:cNvPr>
          <p:cNvSpPr/>
          <p:nvPr/>
        </p:nvSpPr>
        <p:spPr bwMode="auto">
          <a:xfrm>
            <a:off x="1701800" y="2506665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Item">
            <a:extLst>
              <a:ext uri="{FF2B5EF4-FFF2-40B4-BE49-F238E27FC236}">
                <a16:creationId xmlns:a16="http://schemas.microsoft.com/office/drawing/2014/main" id="{CFDCE48F-B91B-4356-BD43-4D60427C0D94}"/>
              </a:ext>
            </a:extLst>
          </p:cNvPr>
          <p:cNvSpPr/>
          <p:nvPr/>
        </p:nvSpPr>
        <p:spPr bwMode="auto">
          <a:xfrm>
            <a:off x="1701800" y="2786067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20CFA-D1B0-45FE-AB09-6F41475C4108}"/>
              </a:ext>
            </a:extLst>
          </p:cNvPr>
          <p:cNvSpPr txBox="1"/>
          <p:nvPr/>
        </p:nvSpPr>
        <p:spPr>
          <a:xfrm>
            <a:off x="2828242" y="2129107"/>
            <a:ext cx="1226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문의내역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C646988-1E3B-4BFA-96B5-4014FCF96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64772"/>
              </p:ext>
            </p:extLst>
          </p:nvPr>
        </p:nvGraphicFramePr>
        <p:xfrm>
          <a:off x="2873426" y="2489809"/>
          <a:ext cx="4743394" cy="340391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5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79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실명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문의날짜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서울마포구에땅의뢰합니다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서울마포구에땅의뢰합니다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서울마포구에땅의뢰합니다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서울마포구에땅의뢰합니다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서울마포구에땅의뢰합니다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서울마포구에땅의뢰합니다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서울마포구에땅의뢰합니다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00:00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EFE48B-6D7F-4C0B-B6E9-369298904880}"/>
              </a:ext>
            </a:extLst>
          </p:cNvPr>
          <p:cNvSpPr/>
          <p:nvPr/>
        </p:nvSpPr>
        <p:spPr bwMode="auto">
          <a:xfrm>
            <a:off x="2784876" y="3005142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B08305-A19B-4836-AAD7-80C3B6CAD17E}"/>
              </a:ext>
            </a:extLst>
          </p:cNvPr>
          <p:cNvSpPr/>
          <p:nvPr/>
        </p:nvSpPr>
        <p:spPr bwMode="auto">
          <a:xfrm>
            <a:off x="2783220" y="3479801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75D825-2552-4DB7-8BF6-E0FC21256D35}"/>
              </a:ext>
            </a:extLst>
          </p:cNvPr>
          <p:cNvSpPr/>
          <p:nvPr/>
        </p:nvSpPr>
        <p:spPr bwMode="auto">
          <a:xfrm>
            <a:off x="2783589" y="3920913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FC6043-EFF1-40C5-B499-D058063EA86A}"/>
              </a:ext>
            </a:extLst>
          </p:cNvPr>
          <p:cNvSpPr/>
          <p:nvPr/>
        </p:nvSpPr>
        <p:spPr bwMode="auto">
          <a:xfrm>
            <a:off x="2783220" y="4370476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6A07601-0F5A-4267-91CB-52102B01BACE}"/>
              </a:ext>
            </a:extLst>
          </p:cNvPr>
          <p:cNvSpPr/>
          <p:nvPr/>
        </p:nvSpPr>
        <p:spPr bwMode="auto">
          <a:xfrm>
            <a:off x="2783220" y="4766578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351CBBB-2DC9-4E68-A03F-48DE13E275A3}"/>
              </a:ext>
            </a:extLst>
          </p:cNvPr>
          <p:cNvSpPr/>
          <p:nvPr/>
        </p:nvSpPr>
        <p:spPr bwMode="auto">
          <a:xfrm>
            <a:off x="2783220" y="5230831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C2CF871-BA2A-4104-9E0F-64C29D035FED}"/>
              </a:ext>
            </a:extLst>
          </p:cNvPr>
          <p:cNvSpPr/>
          <p:nvPr/>
        </p:nvSpPr>
        <p:spPr bwMode="auto">
          <a:xfrm>
            <a:off x="2783220" y="5748950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A2FF39A8-C1F7-4BC0-AD52-CEF320EFBA44}"/>
              </a:ext>
            </a:extLst>
          </p:cNvPr>
          <p:cNvSpPr>
            <a:spLocks/>
          </p:cNvSpPr>
          <p:nvPr/>
        </p:nvSpPr>
        <p:spPr bwMode="auto">
          <a:xfrm>
            <a:off x="6616982" y="6008205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그룹 4">
            <a:extLst>
              <a:ext uri="{FF2B5EF4-FFF2-40B4-BE49-F238E27FC236}">
                <a16:creationId xmlns:a16="http://schemas.microsoft.com/office/drawing/2014/main" id="{082AA984-533C-4D6B-87D5-7777F73F609F}"/>
              </a:ext>
            </a:extLst>
          </p:cNvPr>
          <p:cNvGrpSpPr>
            <a:grpSpLocks/>
          </p:cNvGrpSpPr>
          <p:nvPr/>
        </p:nvGrpSpPr>
        <p:grpSpPr bwMode="auto">
          <a:xfrm>
            <a:off x="2669920" y="5939805"/>
            <a:ext cx="1257301" cy="736600"/>
            <a:chOff x="6902450" y="2785769"/>
            <a:chExt cx="1257300" cy="735306"/>
          </a:xfrm>
        </p:grpSpPr>
        <p:sp>
          <p:nvSpPr>
            <p:cNvPr id="49" name="Border">
              <a:extLst>
                <a:ext uri="{FF2B5EF4-FFF2-40B4-BE49-F238E27FC236}">
                  <a16:creationId xmlns:a16="http://schemas.microsoft.com/office/drawing/2014/main" id="{F437A943-9408-42AB-B353-699D578E5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2785769"/>
              <a:ext cx="1257300" cy="7353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extBox 69">
              <a:extLst>
                <a:ext uri="{FF2B5EF4-FFF2-40B4-BE49-F238E27FC236}">
                  <a16:creationId xmlns:a16="http://schemas.microsoft.com/office/drawing/2014/main" id="{374A05E3-33D4-4F79-9C73-BC4BA9691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5175" y="2834896"/>
              <a:ext cx="836612" cy="18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9pPr>
            </a:lstStyle>
            <a:p>
              <a:pPr>
                <a:defRPr/>
              </a:pP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삭제하시겠습니까</a:t>
              </a:r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</a:p>
          </p:txBody>
        </p:sp>
        <p:sp>
          <p:nvSpPr>
            <p:cNvPr id="51" name="Button">
              <a:extLst>
                <a:ext uri="{FF2B5EF4-FFF2-40B4-BE49-F238E27FC236}">
                  <a16:creationId xmlns:a16="http://schemas.microsoft.com/office/drawing/2014/main" id="{E7E5E93B-422C-4096-BE4F-BA35D020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75" y="3248672"/>
              <a:ext cx="318959" cy="177151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Button">
              <a:extLst>
                <a:ext uri="{FF2B5EF4-FFF2-40B4-BE49-F238E27FC236}">
                  <a16:creationId xmlns:a16="http://schemas.microsoft.com/office/drawing/2014/main" id="{87D40469-5C1A-4AAC-AA3B-6615E9D19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3248505"/>
              <a:ext cx="319088" cy="177488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57D1FC5-3AB4-42C9-8256-9A5427CB3ADD}"/>
              </a:ext>
            </a:extLst>
          </p:cNvPr>
          <p:cNvCxnSpPr>
            <a:cxnSpLocks/>
          </p:cNvCxnSpPr>
          <p:nvPr/>
        </p:nvCxnSpPr>
        <p:spPr>
          <a:xfrm flipH="1" flipV="1">
            <a:off x="3675017" y="6092360"/>
            <a:ext cx="2941965" cy="223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Button">
            <a:extLst>
              <a:ext uri="{FF2B5EF4-FFF2-40B4-BE49-F238E27FC236}">
                <a16:creationId xmlns:a16="http://schemas.microsoft.com/office/drawing/2014/main" id="{79931825-78CA-41B0-AC04-E1D09469E85B}"/>
              </a:ext>
            </a:extLst>
          </p:cNvPr>
          <p:cNvSpPr>
            <a:spLocks/>
          </p:cNvSpPr>
          <p:nvPr/>
        </p:nvSpPr>
        <p:spPr bwMode="auto">
          <a:xfrm>
            <a:off x="6021669" y="2186578"/>
            <a:ext cx="92109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2BF82AD9-D521-4D0B-96A2-A7076A1B90D9}"/>
              </a:ext>
            </a:extLst>
          </p:cNvPr>
          <p:cNvSpPr>
            <a:spLocks/>
          </p:cNvSpPr>
          <p:nvPr/>
        </p:nvSpPr>
        <p:spPr bwMode="auto">
          <a:xfrm>
            <a:off x="5402358" y="2186578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04263E-0A86-4719-A3BE-C499D068F856}"/>
              </a:ext>
            </a:extLst>
          </p:cNvPr>
          <p:cNvSpPr txBox="1"/>
          <p:nvPr/>
        </p:nvSpPr>
        <p:spPr>
          <a:xfrm>
            <a:off x="5751241" y="2044200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06922B-6030-4DE0-B6FD-164E7AC74C20}"/>
              </a:ext>
            </a:extLst>
          </p:cNvPr>
          <p:cNvSpPr txBox="1"/>
          <p:nvPr/>
        </p:nvSpPr>
        <p:spPr>
          <a:xfrm>
            <a:off x="5051536" y="2192235"/>
            <a:ext cx="5447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검색어</a:t>
            </a: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EFB89684-E23E-4BBA-B488-0D1A1E704134}"/>
              </a:ext>
            </a:extLst>
          </p:cNvPr>
          <p:cNvSpPr>
            <a:spLocks/>
          </p:cNvSpPr>
          <p:nvPr/>
        </p:nvSpPr>
        <p:spPr bwMode="auto">
          <a:xfrm>
            <a:off x="7308163" y="2208536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D9BEA90-092F-4485-9B20-A770CE64F478}"/>
              </a:ext>
            </a:extLst>
          </p:cNvPr>
          <p:cNvSpPr/>
          <p:nvPr/>
        </p:nvSpPr>
        <p:spPr>
          <a:xfrm>
            <a:off x="8289507" y="3078368"/>
            <a:ext cx="57670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실명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문의날짜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B4536DCD-E948-46BF-B1B0-718B01314528}"/>
              </a:ext>
            </a:extLst>
          </p:cNvPr>
          <p:cNvSpPr>
            <a:spLocks/>
          </p:cNvSpPr>
          <p:nvPr/>
        </p:nvSpPr>
        <p:spPr bwMode="auto">
          <a:xfrm>
            <a:off x="8302444" y="2869479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CDFE5C-3060-488D-8110-1C5240AD8914}"/>
              </a:ext>
            </a:extLst>
          </p:cNvPr>
          <p:cNvSpPr txBox="1"/>
          <p:nvPr/>
        </p:nvSpPr>
        <p:spPr>
          <a:xfrm>
            <a:off x="8650386" y="2727402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F7A7E0-76C4-4B01-8604-2F77D9A0A7CB}"/>
              </a:ext>
            </a:extLst>
          </p:cNvPr>
          <p:cNvSpPr txBox="1"/>
          <p:nvPr/>
        </p:nvSpPr>
        <p:spPr>
          <a:xfrm>
            <a:off x="7943850" y="2475469"/>
            <a:ext cx="210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셀렉트</a:t>
            </a:r>
            <a:r>
              <a:rPr lang="ko-KR" altLang="en-US" dirty="0">
                <a:solidFill>
                  <a:srgbClr val="FF0000"/>
                </a:solidFill>
              </a:rPr>
              <a:t> 박스</a:t>
            </a: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9DFB8725-2E79-428D-A7E2-909F47144BF6}"/>
              </a:ext>
            </a:extLst>
          </p:cNvPr>
          <p:cNvSpPr>
            <a:spLocks/>
          </p:cNvSpPr>
          <p:nvPr/>
        </p:nvSpPr>
        <p:spPr bwMode="auto">
          <a:xfrm>
            <a:off x="2727325" y="1429938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Item">
            <a:extLst>
              <a:ext uri="{FF2B5EF4-FFF2-40B4-BE49-F238E27FC236}">
                <a16:creationId xmlns:a16="http://schemas.microsoft.com/office/drawing/2014/main" id="{D24F6D6D-F445-4780-9202-F0189B264124}"/>
              </a:ext>
            </a:extLst>
          </p:cNvPr>
          <p:cNvSpPr/>
          <p:nvPr/>
        </p:nvSpPr>
        <p:spPr bwMode="auto">
          <a:xfrm>
            <a:off x="1711325" y="3059116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6F255A-7938-4346-81E6-5CA0E1B1BC41}"/>
              </a:ext>
            </a:extLst>
          </p:cNvPr>
          <p:cNvSpPr txBox="1"/>
          <p:nvPr/>
        </p:nvSpPr>
        <p:spPr>
          <a:xfrm>
            <a:off x="1665701" y="3378352"/>
            <a:ext cx="708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공지사항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EADFA3-7622-4271-932B-EEAAE4EEB9BE}"/>
              </a:ext>
            </a:extLst>
          </p:cNvPr>
          <p:cNvSpPr txBox="1"/>
          <p:nvPr/>
        </p:nvSpPr>
        <p:spPr>
          <a:xfrm>
            <a:off x="1673679" y="3598673"/>
            <a:ext cx="708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문의내역</a:t>
            </a:r>
          </a:p>
        </p:txBody>
      </p:sp>
    </p:spTree>
    <p:extLst>
      <p:ext uri="{BB962C8B-B14F-4D97-AF65-F5344CB8AC3E}">
        <p14:creationId xmlns:p14="http://schemas.microsoft.com/office/powerpoint/2010/main" val="2842259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Browser">
            <a:extLst>
              <a:ext uri="{FF2B5EF4-FFF2-40B4-BE49-F238E27FC236}">
                <a16:creationId xmlns:a16="http://schemas.microsoft.com/office/drawing/2014/main" id="{DFA74B33-A41D-48D2-9C68-7ECEE71098B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01800" y="835026"/>
            <a:ext cx="6242050" cy="5535613"/>
            <a:chOff x="595684" y="1261242"/>
            <a:chExt cx="6668462" cy="4439869"/>
          </a:xfrm>
        </p:grpSpPr>
        <p:sp>
          <p:nvSpPr>
            <p:cNvPr id="9" name="Window Body">
              <a:extLst>
                <a:ext uri="{FF2B5EF4-FFF2-40B4-BE49-F238E27FC236}">
                  <a16:creationId xmlns:a16="http://schemas.microsoft.com/office/drawing/2014/main" id="{9DEB56AC-7908-4D66-8EB6-D97E7363EF9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Title Bar">
              <a:extLst>
                <a:ext uri="{FF2B5EF4-FFF2-40B4-BE49-F238E27FC236}">
                  <a16:creationId xmlns:a16="http://schemas.microsoft.com/office/drawing/2014/main" id="{22AB6C4B-31AC-4BCE-8AB1-0BF426AD4D2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4" name="Menu Button">
              <a:extLst>
                <a:ext uri="{FF2B5EF4-FFF2-40B4-BE49-F238E27FC236}">
                  <a16:creationId xmlns:a16="http://schemas.microsoft.com/office/drawing/2014/main" id="{14C08A5F-6059-4BB1-99A0-562E37AC66A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25" name="Close Button">
              <a:extLst>
                <a:ext uri="{FF2B5EF4-FFF2-40B4-BE49-F238E27FC236}">
                  <a16:creationId xmlns:a16="http://schemas.microsoft.com/office/drawing/2014/main" id="{E2433045-CB56-45A6-8BA4-58E2168AC52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Address Box">
              <a:extLst>
                <a:ext uri="{FF2B5EF4-FFF2-40B4-BE49-F238E27FC236}">
                  <a16:creationId xmlns:a16="http://schemas.microsoft.com/office/drawing/2014/main" id="{0CAF2E3A-75A6-48CA-B0C4-EADD282B06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7" name="Document Icon">
              <a:extLst>
                <a:ext uri="{FF2B5EF4-FFF2-40B4-BE49-F238E27FC236}">
                  <a16:creationId xmlns:a16="http://schemas.microsoft.com/office/drawing/2014/main" id="{7540ACCF-E769-49CE-85C0-82F5624F9AF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428" name="Navigation Buttons">
              <a:extLst>
                <a:ext uri="{FF2B5EF4-FFF2-40B4-BE49-F238E27FC236}">
                  <a16:creationId xmlns:a16="http://schemas.microsoft.com/office/drawing/2014/main" id="{FC5D9192-3545-435F-B72A-A6A801432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7429" name="Back Button">
                <a:extLst>
                  <a:ext uri="{FF2B5EF4-FFF2-40B4-BE49-F238E27FC236}">
                    <a16:creationId xmlns:a16="http://schemas.microsoft.com/office/drawing/2014/main" id="{38E11005-0279-4561-A35B-3A0F4602A5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0" name="Forward Button">
                <a:extLst>
                  <a:ext uri="{FF2B5EF4-FFF2-40B4-BE49-F238E27FC236}">
                    <a16:creationId xmlns:a16="http://schemas.microsoft.com/office/drawing/2014/main" id="{E5B4214F-DE50-4E1E-A566-907D5C45007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1" name="Reload Button">
                <a:extLst>
                  <a:ext uri="{FF2B5EF4-FFF2-40B4-BE49-F238E27FC236}">
                    <a16:creationId xmlns:a16="http://schemas.microsoft.com/office/drawing/2014/main" id="{20C53955-7D39-44E2-A2D7-9B22B61AC6E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2AA182-BB5A-4128-A7CB-0964EFD9E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75079"/>
              </p:ext>
            </p:extLst>
          </p:nvPr>
        </p:nvGraphicFramePr>
        <p:xfrm>
          <a:off x="8183564" y="825500"/>
          <a:ext cx="230504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Component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파일올리기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파일올릴수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있는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팝업창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생성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7" name="Line">
            <a:extLst>
              <a:ext uri="{FF2B5EF4-FFF2-40B4-BE49-F238E27FC236}">
                <a16:creationId xmlns:a16="http://schemas.microsoft.com/office/drawing/2014/main" id="{3E2C739E-83DF-4683-846B-FC60407AFA3C}"/>
              </a:ext>
            </a:extLst>
          </p:cNvPr>
          <p:cNvCxnSpPr>
            <a:cxnSpLocks/>
          </p:cNvCxnSpPr>
          <p:nvPr/>
        </p:nvCxnSpPr>
        <p:spPr bwMode="auto">
          <a:xfrm>
            <a:off x="1711325" y="1390650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3850DD2C-4F87-4E41-B8E3-10E7BD9A0BD4}"/>
              </a:ext>
            </a:extLst>
          </p:cNvPr>
          <p:cNvSpPr>
            <a:spLocks/>
          </p:cNvSpPr>
          <p:nvPr/>
        </p:nvSpPr>
        <p:spPr bwMode="auto">
          <a:xfrm>
            <a:off x="1882775" y="1607816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>
            <a:extLst>
              <a:ext uri="{FF2B5EF4-FFF2-40B4-BE49-F238E27FC236}">
                <a16:creationId xmlns:a16="http://schemas.microsoft.com/office/drawing/2014/main" id="{0C3DB13B-E903-42E3-B28D-805EE0B0BEE5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673225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tton">
            <a:extLst>
              <a:ext uri="{FF2B5EF4-FFF2-40B4-BE49-F238E27FC236}">
                <a16:creationId xmlns:a16="http://schemas.microsoft.com/office/drawing/2014/main" id="{E52255BB-87B7-4330-A8C8-B97920693491}"/>
              </a:ext>
            </a:extLst>
          </p:cNvPr>
          <p:cNvSpPr>
            <a:spLocks/>
          </p:cNvSpPr>
          <p:nvPr/>
        </p:nvSpPr>
        <p:spPr bwMode="auto">
          <a:xfrm>
            <a:off x="7405688" y="1443038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98" name="그림 68">
            <a:extLst>
              <a:ext uri="{FF2B5EF4-FFF2-40B4-BE49-F238E27FC236}">
                <a16:creationId xmlns:a16="http://schemas.microsoft.com/office/drawing/2014/main" id="{0FC445D9-E31E-4290-87D1-EC79337873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476375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Box 69">
            <a:extLst>
              <a:ext uri="{FF2B5EF4-FFF2-40B4-BE49-F238E27FC236}">
                <a16:creationId xmlns:a16="http://schemas.microsoft.com/office/drawing/2014/main" id="{8992A2AE-45EE-47DA-8D9D-0D2EBB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1435100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4" name="Line">
            <a:extLst>
              <a:ext uri="{FF2B5EF4-FFF2-40B4-BE49-F238E27FC236}">
                <a16:creationId xmlns:a16="http://schemas.microsoft.com/office/drawing/2014/main" id="{6806DADE-88FE-4C19-A507-3E0FE3A87866}"/>
              </a:ext>
            </a:extLst>
          </p:cNvPr>
          <p:cNvCxnSpPr>
            <a:cxnSpLocks/>
          </p:cNvCxnSpPr>
          <p:nvPr/>
        </p:nvCxnSpPr>
        <p:spPr bwMode="auto">
          <a:xfrm>
            <a:off x="1701800" y="1954213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">
            <a:extLst>
              <a:ext uri="{FF2B5EF4-FFF2-40B4-BE49-F238E27FC236}">
                <a16:creationId xmlns:a16="http://schemas.microsoft.com/office/drawing/2014/main" id="{235391FE-9126-4338-9AB5-E6489BA73A5D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954214"/>
            <a:ext cx="0" cy="441642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tem">
            <a:extLst>
              <a:ext uri="{FF2B5EF4-FFF2-40B4-BE49-F238E27FC236}">
                <a16:creationId xmlns:a16="http://schemas.microsoft.com/office/drawing/2014/main" id="{CDE1C532-69B2-4082-8688-9605AE397B51}"/>
              </a:ext>
            </a:extLst>
          </p:cNvPr>
          <p:cNvSpPr/>
          <p:nvPr/>
        </p:nvSpPr>
        <p:spPr bwMode="auto">
          <a:xfrm>
            <a:off x="1701800" y="1946275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Item">
            <a:extLst>
              <a:ext uri="{FF2B5EF4-FFF2-40B4-BE49-F238E27FC236}">
                <a16:creationId xmlns:a16="http://schemas.microsoft.com/office/drawing/2014/main" id="{7397046B-4AD6-4EDD-8469-F19751868296}"/>
              </a:ext>
            </a:extLst>
          </p:cNvPr>
          <p:cNvSpPr/>
          <p:nvPr/>
        </p:nvSpPr>
        <p:spPr bwMode="auto">
          <a:xfrm>
            <a:off x="1711325" y="2213632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tem">
            <a:extLst>
              <a:ext uri="{FF2B5EF4-FFF2-40B4-BE49-F238E27FC236}">
                <a16:creationId xmlns:a16="http://schemas.microsoft.com/office/drawing/2014/main" id="{44AC5794-0CBF-4F6B-82F6-57A74E2CA21B}"/>
              </a:ext>
            </a:extLst>
          </p:cNvPr>
          <p:cNvSpPr/>
          <p:nvPr/>
        </p:nvSpPr>
        <p:spPr bwMode="auto">
          <a:xfrm>
            <a:off x="1701800" y="2506665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Item">
            <a:extLst>
              <a:ext uri="{FF2B5EF4-FFF2-40B4-BE49-F238E27FC236}">
                <a16:creationId xmlns:a16="http://schemas.microsoft.com/office/drawing/2014/main" id="{CFDCE48F-B91B-4356-BD43-4D60427C0D94}"/>
              </a:ext>
            </a:extLst>
          </p:cNvPr>
          <p:cNvSpPr/>
          <p:nvPr/>
        </p:nvSpPr>
        <p:spPr bwMode="auto">
          <a:xfrm>
            <a:off x="1701800" y="2786067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20CFA-D1B0-45FE-AB09-6F41475C4108}"/>
              </a:ext>
            </a:extLst>
          </p:cNvPr>
          <p:cNvSpPr txBox="1"/>
          <p:nvPr/>
        </p:nvSpPr>
        <p:spPr>
          <a:xfrm>
            <a:off x="2828242" y="2129107"/>
            <a:ext cx="1226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문의내역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C05BA87-8755-4053-92FA-7F3922EA5BB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lum brigh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49" y="2462765"/>
            <a:ext cx="847626" cy="82926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BC35BDC-9B82-427F-ABED-3FD72FC027FB}"/>
              </a:ext>
            </a:extLst>
          </p:cNvPr>
          <p:cNvSpPr txBox="1"/>
          <p:nvPr/>
        </p:nvSpPr>
        <p:spPr>
          <a:xfrm>
            <a:off x="3760887" y="2722842"/>
            <a:ext cx="15516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서울마포구에땅의뢰합니다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7CE409-CBC6-43F5-8371-1FA9F7EBB366}"/>
              </a:ext>
            </a:extLst>
          </p:cNvPr>
          <p:cNvSpPr/>
          <p:nvPr/>
        </p:nvSpPr>
        <p:spPr>
          <a:xfrm>
            <a:off x="2997250" y="3321065"/>
            <a:ext cx="4350372" cy="55242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문의내용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DF6A6B3-2004-4ACA-A01F-4E786B19311B}"/>
              </a:ext>
            </a:extLst>
          </p:cNvPr>
          <p:cNvSpPr/>
          <p:nvPr/>
        </p:nvSpPr>
        <p:spPr>
          <a:xfrm>
            <a:off x="2997250" y="3927463"/>
            <a:ext cx="4350372" cy="116968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답변글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6C7DD-63D0-47BA-A35B-14F366B1A182}"/>
              </a:ext>
            </a:extLst>
          </p:cNvPr>
          <p:cNvSpPr/>
          <p:nvPr/>
        </p:nvSpPr>
        <p:spPr>
          <a:xfrm>
            <a:off x="2997249" y="2462765"/>
            <a:ext cx="4350354" cy="76697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551CF0-2B67-4DF6-9869-7CA58279D085}"/>
              </a:ext>
            </a:extLst>
          </p:cNvPr>
          <p:cNvSpPr txBox="1"/>
          <p:nvPr/>
        </p:nvSpPr>
        <p:spPr>
          <a:xfrm>
            <a:off x="3818849" y="2990288"/>
            <a:ext cx="1435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accent3"/>
                </a:solidFill>
              </a:rPr>
              <a:t>등록일</a:t>
            </a:r>
            <a:r>
              <a:rPr lang="en-US" altLang="ko-KR" sz="800" dirty="0">
                <a:solidFill>
                  <a:schemeClr val="accent3"/>
                </a:solidFill>
              </a:rPr>
              <a:t>2021.01.01    00:00</a:t>
            </a:r>
            <a:endParaRPr lang="ko-KR" altLang="en-US" sz="800" dirty="0">
              <a:solidFill>
                <a:schemeClr val="accent3"/>
              </a:solidFill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3847BC40-F537-4897-9EB1-05D151635758}"/>
              </a:ext>
            </a:extLst>
          </p:cNvPr>
          <p:cNvSpPr>
            <a:spLocks/>
          </p:cNvSpPr>
          <p:nvPr/>
        </p:nvSpPr>
        <p:spPr bwMode="auto">
          <a:xfrm>
            <a:off x="3281982" y="4034934"/>
            <a:ext cx="660844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답변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DB75E01B-C04B-4056-9F2C-B6CC099711F2}"/>
              </a:ext>
            </a:extLst>
          </p:cNvPr>
          <p:cNvSpPr>
            <a:spLocks/>
          </p:cNvSpPr>
          <p:nvPr/>
        </p:nvSpPr>
        <p:spPr bwMode="auto">
          <a:xfrm>
            <a:off x="6432390" y="5422900"/>
            <a:ext cx="31895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C37F2EC9-617A-428B-9EC6-EBF4D366B793}"/>
              </a:ext>
            </a:extLst>
          </p:cNvPr>
          <p:cNvSpPr>
            <a:spLocks/>
          </p:cNvSpPr>
          <p:nvPr/>
        </p:nvSpPr>
        <p:spPr bwMode="auto">
          <a:xfrm>
            <a:off x="6835855" y="5423869"/>
            <a:ext cx="31895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31D2D21-0D8E-4079-A9C2-77CE89B3EFD6}"/>
              </a:ext>
            </a:extLst>
          </p:cNvPr>
          <p:cNvCxnSpPr>
            <a:cxnSpLocks/>
          </p:cNvCxnSpPr>
          <p:nvPr/>
        </p:nvCxnSpPr>
        <p:spPr>
          <a:xfrm flipH="1">
            <a:off x="6635694" y="5097145"/>
            <a:ext cx="822256" cy="350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98C0AE-CF9D-4A65-9015-8BD6DF18C2A5}"/>
              </a:ext>
            </a:extLst>
          </p:cNvPr>
          <p:cNvSpPr txBox="1"/>
          <p:nvPr/>
        </p:nvSpPr>
        <p:spPr>
          <a:xfrm>
            <a:off x="7276723" y="4881701"/>
            <a:ext cx="2305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rgbClr val="C00000"/>
                </a:solidFill>
              </a:rPr>
              <a:t>등록시</a:t>
            </a:r>
            <a:r>
              <a:rPr lang="ko-KR" altLang="en-US" sz="800" dirty="0">
                <a:solidFill>
                  <a:srgbClr val="C00000"/>
                </a:solidFill>
              </a:rPr>
              <a:t> 문의주신 마이페이지에 등록 </a:t>
            </a: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EF017875-8AB1-48AC-B6D4-5D2D1C485527}"/>
              </a:ext>
            </a:extLst>
          </p:cNvPr>
          <p:cNvSpPr>
            <a:spLocks/>
          </p:cNvSpPr>
          <p:nvPr/>
        </p:nvSpPr>
        <p:spPr bwMode="auto">
          <a:xfrm>
            <a:off x="2727325" y="1429938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1BDEA0D9-289E-40FB-B96B-942C8A5C06DF}"/>
              </a:ext>
            </a:extLst>
          </p:cNvPr>
          <p:cNvSpPr>
            <a:spLocks/>
          </p:cNvSpPr>
          <p:nvPr/>
        </p:nvSpPr>
        <p:spPr bwMode="auto">
          <a:xfrm>
            <a:off x="5195462" y="5448747"/>
            <a:ext cx="510153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파일올리기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7975875B-DC4B-40EA-853D-038ACCF6F247}"/>
              </a:ext>
            </a:extLst>
          </p:cNvPr>
          <p:cNvSpPr>
            <a:spLocks/>
          </p:cNvSpPr>
          <p:nvPr/>
        </p:nvSpPr>
        <p:spPr bwMode="auto">
          <a:xfrm>
            <a:off x="3174368" y="5443761"/>
            <a:ext cx="1936588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파일올리기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30E579-CD87-44D0-BDC2-23738A4FD8EA}"/>
              </a:ext>
            </a:extLst>
          </p:cNvPr>
          <p:cNvSpPr txBox="1"/>
          <p:nvPr/>
        </p:nvSpPr>
        <p:spPr>
          <a:xfrm>
            <a:off x="3075244" y="5156948"/>
            <a:ext cx="1226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첨부파일</a:t>
            </a:r>
          </a:p>
        </p:txBody>
      </p:sp>
      <p:sp>
        <p:nvSpPr>
          <p:cNvPr id="47" name="Item">
            <a:extLst>
              <a:ext uri="{FF2B5EF4-FFF2-40B4-BE49-F238E27FC236}">
                <a16:creationId xmlns:a16="http://schemas.microsoft.com/office/drawing/2014/main" id="{FD7E23AE-708D-4DAD-8328-FE5B0507A6B4}"/>
              </a:ext>
            </a:extLst>
          </p:cNvPr>
          <p:cNvSpPr/>
          <p:nvPr/>
        </p:nvSpPr>
        <p:spPr bwMode="auto">
          <a:xfrm>
            <a:off x="1711325" y="3059116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5BE088-D288-4A6B-AA38-A1658073B619}"/>
              </a:ext>
            </a:extLst>
          </p:cNvPr>
          <p:cNvSpPr txBox="1"/>
          <p:nvPr/>
        </p:nvSpPr>
        <p:spPr>
          <a:xfrm>
            <a:off x="1665701" y="3378352"/>
            <a:ext cx="708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공지사항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CD3BA9-06A7-470C-9EBB-9091FE3E703F}"/>
              </a:ext>
            </a:extLst>
          </p:cNvPr>
          <p:cNvSpPr txBox="1"/>
          <p:nvPr/>
        </p:nvSpPr>
        <p:spPr>
          <a:xfrm>
            <a:off x="1673679" y="3598673"/>
            <a:ext cx="708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문의내역</a:t>
            </a:r>
          </a:p>
        </p:txBody>
      </p:sp>
    </p:spTree>
    <p:extLst>
      <p:ext uri="{BB962C8B-B14F-4D97-AF65-F5344CB8AC3E}">
        <p14:creationId xmlns:p14="http://schemas.microsoft.com/office/powerpoint/2010/main" val="313689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Browser">
            <a:extLst>
              <a:ext uri="{FF2B5EF4-FFF2-40B4-BE49-F238E27FC236}">
                <a16:creationId xmlns:a16="http://schemas.microsoft.com/office/drawing/2014/main" id="{0D7E30F8-F128-4193-A075-88BC839D9216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01800" y="825500"/>
            <a:ext cx="6242050" cy="5535613"/>
            <a:chOff x="595684" y="1261242"/>
            <a:chExt cx="6668462" cy="4439869"/>
          </a:xfrm>
        </p:grpSpPr>
        <p:sp>
          <p:nvSpPr>
            <p:cNvPr id="55" name="Window Body">
              <a:extLst>
                <a:ext uri="{FF2B5EF4-FFF2-40B4-BE49-F238E27FC236}">
                  <a16:creationId xmlns:a16="http://schemas.microsoft.com/office/drawing/2014/main" id="{44673078-4BD4-4692-AACC-99D7047E80D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6" name="Title Bar">
              <a:extLst>
                <a:ext uri="{FF2B5EF4-FFF2-40B4-BE49-F238E27FC236}">
                  <a16:creationId xmlns:a16="http://schemas.microsoft.com/office/drawing/2014/main" id="{5ED3C1B5-DEAB-4441-A86A-5120A2EC9B8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Menu Button">
              <a:extLst>
                <a:ext uri="{FF2B5EF4-FFF2-40B4-BE49-F238E27FC236}">
                  <a16:creationId xmlns:a16="http://schemas.microsoft.com/office/drawing/2014/main" id="{7720C411-168C-4BB1-B12A-6EA84EC8F299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Close Button">
              <a:extLst>
                <a:ext uri="{FF2B5EF4-FFF2-40B4-BE49-F238E27FC236}">
                  <a16:creationId xmlns:a16="http://schemas.microsoft.com/office/drawing/2014/main" id="{2C9B908C-8588-4CF5-B824-0B0FFE4E10A9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Address Box">
              <a:extLst>
                <a:ext uri="{FF2B5EF4-FFF2-40B4-BE49-F238E27FC236}">
                  <a16:creationId xmlns:a16="http://schemas.microsoft.com/office/drawing/2014/main" id="{9BB58FAA-B258-4157-9723-4321607E9B2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Document Icon">
              <a:extLst>
                <a:ext uri="{FF2B5EF4-FFF2-40B4-BE49-F238E27FC236}">
                  <a16:creationId xmlns:a16="http://schemas.microsoft.com/office/drawing/2014/main" id="{7DEB5BAC-A2BF-42E2-8B8E-026EEFC332B0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1" name="Navigation Buttons">
              <a:extLst>
                <a:ext uri="{FF2B5EF4-FFF2-40B4-BE49-F238E27FC236}">
                  <a16:creationId xmlns:a16="http://schemas.microsoft.com/office/drawing/2014/main" id="{6C8B904B-9EB0-4259-983C-B58E6EA7E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62" name="Back Button">
                <a:extLst>
                  <a:ext uri="{FF2B5EF4-FFF2-40B4-BE49-F238E27FC236}">
                    <a16:creationId xmlns:a16="http://schemas.microsoft.com/office/drawing/2014/main" id="{023B96FF-B366-41ED-BEA4-8C9FCAD8B7C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" name="Forward Button">
                <a:extLst>
                  <a:ext uri="{FF2B5EF4-FFF2-40B4-BE49-F238E27FC236}">
                    <a16:creationId xmlns:a16="http://schemas.microsoft.com/office/drawing/2014/main" id="{0ED9488C-E2E2-424D-B219-A88616211C5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Reload Button">
                <a:extLst>
                  <a:ext uri="{FF2B5EF4-FFF2-40B4-BE49-F238E27FC236}">
                    <a16:creationId xmlns:a16="http://schemas.microsoft.com/office/drawing/2014/main" id="{44743521-F2B8-43F5-AB33-81131EA43642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A9A865B8-B5CF-4207-9D8E-547BC9415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33027"/>
              </p:ext>
            </p:extLst>
          </p:nvPr>
        </p:nvGraphicFramePr>
        <p:xfrm>
          <a:off x="8185151" y="701256"/>
          <a:ext cx="2355980" cy="1837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048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화면설명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마이페이지 팝업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로그인시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마이페이지 버튼 활성화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Line">
            <a:extLst>
              <a:ext uri="{FF2B5EF4-FFF2-40B4-BE49-F238E27FC236}">
                <a16:creationId xmlns:a16="http://schemas.microsoft.com/office/drawing/2014/main" id="{2FE4C7EA-2CF8-40AF-8FA9-442A1BBD520A}"/>
              </a:ext>
            </a:extLst>
          </p:cNvPr>
          <p:cNvCxnSpPr>
            <a:cxnSpLocks/>
          </p:cNvCxnSpPr>
          <p:nvPr/>
        </p:nvCxnSpPr>
        <p:spPr bwMode="auto">
          <a:xfrm>
            <a:off x="1711325" y="1390650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Button">
            <a:extLst>
              <a:ext uri="{FF2B5EF4-FFF2-40B4-BE49-F238E27FC236}">
                <a16:creationId xmlns:a16="http://schemas.microsoft.com/office/drawing/2014/main" id="{A4456F05-E0B6-4CAC-9254-D098DF56E395}"/>
              </a:ext>
            </a:extLst>
          </p:cNvPr>
          <p:cNvSpPr>
            <a:spLocks/>
          </p:cNvSpPr>
          <p:nvPr/>
        </p:nvSpPr>
        <p:spPr bwMode="auto">
          <a:xfrm>
            <a:off x="1882775" y="1607816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8" name="Line">
            <a:extLst>
              <a:ext uri="{FF2B5EF4-FFF2-40B4-BE49-F238E27FC236}">
                <a16:creationId xmlns:a16="http://schemas.microsoft.com/office/drawing/2014/main" id="{8D670125-9DAE-45DC-A9A4-AA821F4EFDA3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673225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Line">
            <a:extLst>
              <a:ext uri="{FF2B5EF4-FFF2-40B4-BE49-F238E27FC236}">
                <a16:creationId xmlns:a16="http://schemas.microsoft.com/office/drawing/2014/main" id="{3AEF0C9C-35D4-4420-A819-8185BC36D218}"/>
              </a:ext>
            </a:extLst>
          </p:cNvPr>
          <p:cNvCxnSpPr>
            <a:cxnSpLocks/>
          </p:cNvCxnSpPr>
          <p:nvPr/>
        </p:nvCxnSpPr>
        <p:spPr bwMode="auto">
          <a:xfrm>
            <a:off x="1701800" y="1954213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Line">
            <a:extLst>
              <a:ext uri="{FF2B5EF4-FFF2-40B4-BE49-F238E27FC236}">
                <a16:creationId xmlns:a16="http://schemas.microsoft.com/office/drawing/2014/main" id="{745E0120-52A4-4AEA-A20F-D9BAB15FFAC8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954214"/>
            <a:ext cx="0" cy="441642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Item">
            <a:extLst>
              <a:ext uri="{FF2B5EF4-FFF2-40B4-BE49-F238E27FC236}">
                <a16:creationId xmlns:a16="http://schemas.microsoft.com/office/drawing/2014/main" id="{A9EDB29D-4D11-4878-937F-99DDC5657D10}"/>
              </a:ext>
            </a:extLst>
          </p:cNvPr>
          <p:cNvSpPr/>
          <p:nvPr/>
        </p:nvSpPr>
        <p:spPr bwMode="auto">
          <a:xfrm>
            <a:off x="1701800" y="1946275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tem">
            <a:extLst>
              <a:ext uri="{FF2B5EF4-FFF2-40B4-BE49-F238E27FC236}">
                <a16:creationId xmlns:a16="http://schemas.microsoft.com/office/drawing/2014/main" id="{28012FA4-639B-46F3-A3DE-7FD898441F0E}"/>
              </a:ext>
            </a:extLst>
          </p:cNvPr>
          <p:cNvSpPr/>
          <p:nvPr/>
        </p:nvSpPr>
        <p:spPr bwMode="auto">
          <a:xfrm>
            <a:off x="1711325" y="2213632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Item">
            <a:extLst>
              <a:ext uri="{FF2B5EF4-FFF2-40B4-BE49-F238E27FC236}">
                <a16:creationId xmlns:a16="http://schemas.microsoft.com/office/drawing/2014/main" id="{C03A1114-0CF1-4D1D-A156-5080722539DB}"/>
              </a:ext>
            </a:extLst>
          </p:cNvPr>
          <p:cNvSpPr/>
          <p:nvPr/>
        </p:nvSpPr>
        <p:spPr bwMode="auto">
          <a:xfrm>
            <a:off x="1701800" y="2506665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Item">
            <a:extLst>
              <a:ext uri="{FF2B5EF4-FFF2-40B4-BE49-F238E27FC236}">
                <a16:creationId xmlns:a16="http://schemas.microsoft.com/office/drawing/2014/main" id="{26D8D33D-2A85-4ED2-B339-1A8AC0A44EC5}"/>
              </a:ext>
            </a:extLst>
          </p:cNvPr>
          <p:cNvSpPr/>
          <p:nvPr/>
        </p:nvSpPr>
        <p:spPr bwMode="auto">
          <a:xfrm>
            <a:off x="1701800" y="2786067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Item">
            <a:extLst>
              <a:ext uri="{FF2B5EF4-FFF2-40B4-BE49-F238E27FC236}">
                <a16:creationId xmlns:a16="http://schemas.microsoft.com/office/drawing/2014/main" id="{B4AA48E7-AFDC-4D57-8DA9-254905428E7D}"/>
              </a:ext>
            </a:extLst>
          </p:cNvPr>
          <p:cNvSpPr/>
          <p:nvPr/>
        </p:nvSpPr>
        <p:spPr bwMode="auto">
          <a:xfrm>
            <a:off x="1711325" y="3059116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BB1765B1-0FA4-4C6A-BAA1-149B1EFBF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647403"/>
              </p:ext>
            </p:extLst>
          </p:nvPr>
        </p:nvGraphicFramePr>
        <p:xfrm>
          <a:off x="3021109" y="2573061"/>
          <a:ext cx="4500279" cy="32719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00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1925"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11EB7F32-1E8E-4340-ABDA-6C802B15A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1735"/>
              </p:ext>
            </p:extLst>
          </p:nvPr>
        </p:nvGraphicFramePr>
        <p:xfrm>
          <a:off x="4244902" y="3020545"/>
          <a:ext cx="1762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62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아이디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2CF2670-236F-4496-BFCC-BB58E0902010}"/>
              </a:ext>
            </a:extLst>
          </p:cNvPr>
          <p:cNvSpPr txBox="1"/>
          <p:nvPr/>
        </p:nvSpPr>
        <p:spPr>
          <a:xfrm>
            <a:off x="4199462" y="3259821"/>
            <a:ext cx="12562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아이디를 입력해주세요.</a:t>
            </a: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AF3F83F1-F921-44F6-8BB3-BF99E7923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49180"/>
              </p:ext>
            </p:extLst>
          </p:nvPr>
        </p:nvGraphicFramePr>
        <p:xfrm>
          <a:off x="4265179" y="4094113"/>
          <a:ext cx="1762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62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새 비밀번호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A597656A-89B0-4FFF-83CD-67F20877066C}"/>
              </a:ext>
            </a:extLst>
          </p:cNvPr>
          <p:cNvSpPr txBox="1"/>
          <p:nvPr/>
        </p:nvSpPr>
        <p:spPr>
          <a:xfrm>
            <a:off x="4199462" y="4365466"/>
            <a:ext cx="263204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문자와 숫자포함 4~16자 비밀번호를 입력해 주세요</a:t>
            </a:r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65268976-FB8B-4E01-84AE-2827D892F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95068"/>
              </p:ext>
            </p:extLst>
          </p:nvPr>
        </p:nvGraphicFramePr>
        <p:xfrm>
          <a:off x="4265179" y="4604284"/>
          <a:ext cx="1762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62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새 비밀번호 확인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0FBCA9A7-2120-4E17-B7E9-964FAFAEC9AE}"/>
              </a:ext>
            </a:extLst>
          </p:cNvPr>
          <p:cNvSpPr txBox="1"/>
          <p:nvPr/>
        </p:nvSpPr>
        <p:spPr>
          <a:xfrm>
            <a:off x="4199462" y="4888843"/>
            <a:ext cx="17621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한번 더 비밀번호를 입력해 주세요.</a:t>
            </a: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E7CC785A-67C8-4D49-BBA8-011666A88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95038"/>
              </p:ext>
            </p:extLst>
          </p:nvPr>
        </p:nvGraphicFramePr>
        <p:xfrm>
          <a:off x="4265179" y="3529241"/>
          <a:ext cx="1762132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62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현재 비밀번호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:a16="http://schemas.microsoft.com/office/drawing/2014/main" id="{EBD9FC99-2067-44CA-A194-68E0A2543E0C}"/>
              </a:ext>
            </a:extLst>
          </p:cNvPr>
          <p:cNvSpPr txBox="1"/>
          <p:nvPr/>
        </p:nvSpPr>
        <p:spPr>
          <a:xfrm>
            <a:off x="4199462" y="3800594"/>
            <a:ext cx="263204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문자와 숫자포함 4~16자 비밀번호를 입력해 주세요</a:t>
            </a: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5C83EC3C-951C-429D-B0B9-A703F74F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855764"/>
              </p:ext>
            </p:extLst>
          </p:nvPr>
        </p:nvGraphicFramePr>
        <p:xfrm>
          <a:off x="3824276" y="5336189"/>
          <a:ext cx="1256252" cy="3571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5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수정완료</a:t>
                      </a:r>
                      <a:endParaRPr lang="en-US" altLang="ko-KR" sz="11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5D9D65F4-2029-40FD-87AD-7A81E63CD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04436"/>
              </p:ext>
            </p:extLst>
          </p:nvPr>
        </p:nvGraphicFramePr>
        <p:xfrm>
          <a:off x="5399185" y="5329485"/>
          <a:ext cx="1256252" cy="3571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5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취소</a:t>
                      </a:r>
                      <a:endParaRPr lang="en-US" altLang="ko-KR" sz="11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Button">
            <a:extLst>
              <a:ext uri="{FF2B5EF4-FFF2-40B4-BE49-F238E27FC236}">
                <a16:creationId xmlns:a16="http://schemas.microsoft.com/office/drawing/2014/main" id="{685058C4-44E8-4A34-B039-B265B4A47351}"/>
              </a:ext>
            </a:extLst>
          </p:cNvPr>
          <p:cNvSpPr>
            <a:spLocks/>
          </p:cNvSpPr>
          <p:nvPr/>
        </p:nvSpPr>
        <p:spPr bwMode="auto">
          <a:xfrm>
            <a:off x="7405688" y="1443038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69">
            <a:extLst>
              <a:ext uri="{FF2B5EF4-FFF2-40B4-BE49-F238E27FC236}">
                <a16:creationId xmlns:a16="http://schemas.microsoft.com/office/drawing/2014/main" id="{CCC679C2-E5AA-42C2-B6BD-4AECE7869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1435100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14" name="그림 68">
            <a:extLst>
              <a:ext uri="{FF2B5EF4-FFF2-40B4-BE49-F238E27FC236}">
                <a16:creationId xmlns:a16="http://schemas.microsoft.com/office/drawing/2014/main" id="{26066B74-F286-4993-9477-2809E338E2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476375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Button">
            <a:extLst>
              <a:ext uri="{FF2B5EF4-FFF2-40B4-BE49-F238E27FC236}">
                <a16:creationId xmlns:a16="http://schemas.microsoft.com/office/drawing/2014/main" id="{0F115F6D-B4DC-47A1-816F-172BA923CBDF}"/>
              </a:ext>
            </a:extLst>
          </p:cNvPr>
          <p:cNvSpPr>
            <a:spLocks/>
          </p:cNvSpPr>
          <p:nvPr/>
        </p:nvSpPr>
        <p:spPr bwMode="auto">
          <a:xfrm>
            <a:off x="2727325" y="1429938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F594922-B571-4D28-A762-ADE3FA348C1C}"/>
              </a:ext>
            </a:extLst>
          </p:cNvPr>
          <p:cNvSpPr/>
          <p:nvPr/>
        </p:nvSpPr>
        <p:spPr>
          <a:xfrm>
            <a:off x="2697069" y="1411287"/>
            <a:ext cx="587375" cy="2090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22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Browser">
            <a:extLst>
              <a:ext uri="{FF2B5EF4-FFF2-40B4-BE49-F238E27FC236}">
                <a16:creationId xmlns:a16="http://schemas.microsoft.com/office/drawing/2014/main" id="{DFA74B33-A41D-48D2-9C68-7ECEE71098B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38125" y="835027"/>
            <a:ext cx="6242050" cy="5535613"/>
            <a:chOff x="595684" y="1261242"/>
            <a:chExt cx="6668462" cy="4439869"/>
          </a:xfrm>
        </p:grpSpPr>
        <p:sp>
          <p:nvSpPr>
            <p:cNvPr id="9" name="Window Body">
              <a:extLst>
                <a:ext uri="{FF2B5EF4-FFF2-40B4-BE49-F238E27FC236}">
                  <a16:creationId xmlns:a16="http://schemas.microsoft.com/office/drawing/2014/main" id="{9DEB56AC-7908-4D66-8EB6-D97E7363EF9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Title Bar">
              <a:extLst>
                <a:ext uri="{FF2B5EF4-FFF2-40B4-BE49-F238E27FC236}">
                  <a16:creationId xmlns:a16="http://schemas.microsoft.com/office/drawing/2014/main" id="{22AB6C4B-31AC-4BCE-8AB1-0BF426AD4D2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4" name="Menu Button">
              <a:extLst>
                <a:ext uri="{FF2B5EF4-FFF2-40B4-BE49-F238E27FC236}">
                  <a16:creationId xmlns:a16="http://schemas.microsoft.com/office/drawing/2014/main" id="{14C08A5F-6059-4BB1-99A0-562E37AC66A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25" name="Close Button">
              <a:extLst>
                <a:ext uri="{FF2B5EF4-FFF2-40B4-BE49-F238E27FC236}">
                  <a16:creationId xmlns:a16="http://schemas.microsoft.com/office/drawing/2014/main" id="{E2433045-CB56-45A6-8BA4-58E2168AC52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Address Box">
              <a:extLst>
                <a:ext uri="{FF2B5EF4-FFF2-40B4-BE49-F238E27FC236}">
                  <a16:creationId xmlns:a16="http://schemas.microsoft.com/office/drawing/2014/main" id="{0CAF2E3A-75A6-48CA-B0C4-EADD282B06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7" name="Document Icon">
              <a:extLst>
                <a:ext uri="{FF2B5EF4-FFF2-40B4-BE49-F238E27FC236}">
                  <a16:creationId xmlns:a16="http://schemas.microsoft.com/office/drawing/2014/main" id="{7540ACCF-E769-49CE-85C0-82F5624F9AF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428" name="Navigation Buttons">
              <a:extLst>
                <a:ext uri="{FF2B5EF4-FFF2-40B4-BE49-F238E27FC236}">
                  <a16:creationId xmlns:a16="http://schemas.microsoft.com/office/drawing/2014/main" id="{FC5D9192-3545-435F-B72A-A6A801432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7429" name="Back Button">
                <a:extLst>
                  <a:ext uri="{FF2B5EF4-FFF2-40B4-BE49-F238E27FC236}">
                    <a16:creationId xmlns:a16="http://schemas.microsoft.com/office/drawing/2014/main" id="{38E11005-0279-4561-A35B-3A0F4602A5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0" name="Forward Button">
                <a:extLst>
                  <a:ext uri="{FF2B5EF4-FFF2-40B4-BE49-F238E27FC236}">
                    <a16:creationId xmlns:a16="http://schemas.microsoft.com/office/drawing/2014/main" id="{E5B4214F-DE50-4E1E-A566-907D5C45007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1" name="Reload Button">
                <a:extLst>
                  <a:ext uri="{FF2B5EF4-FFF2-40B4-BE49-F238E27FC236}">
                    <a16:creationId xmlns:a16="http://schemas.microsoft.com/office/drawing/2014/main" id="{20C53955-7D39-44E2-A2D7-9B22B61AC6E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2AA182-BB5A-4128-A7CB-0964EFD9E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16761"/>
              </p:ext>
            </p:extLst>
          </p:nvPr>
        </p:nvGraphicFramePr>
        <p:xfrm>
          <a:off x="8183564" y="825500"/>
          <a:ext cx="3059609" cy="2380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Component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관리자 회원등록시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관리자회원으로 분류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등록시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회원번호 순차적 자동부여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관리자 회원 권한부여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-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회원삭제빼고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모든권한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부여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7" name="Line">
            <a:extLst>
              <a:ext uri="{FF2B5EF4-FFF2-40B4-BE49-F238E27FC236}">
                <a16:creationId xmlns:a16="http://schemas.microsoft.com/office/drawing/2014/main" id="{3E2C739E-83DF-4683-846B-FC60407AFA3C}"/>
              </a:ext>
            </a:extLst>
          </p:cNvPr>
          <p:cNvCxnSpPr>
            <a:cxnSpLocks/>
          </p:cNvCxnSpPr>
          <p:nvPr/>
        </p:nvCxnSpPr>
        <p:spPr bwMode="auto">
          <a:xfrm>
            <a:off x="1711325" y="1390650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3850DD2C-4F87-4E41-B8E3-10E7BD9A0BD4}"/>
              </a:ext>
            </a:extLst>
          </p:cNvPr>
          <p:cNvSpPr>
            <a:spLocks/>
          </p:cNvSpPr>
          <p:nvPr/>
        </p:nvSpPr>
        <p:spPr bwMode="auto">
          <a:xfrm>
            <a:off x="1882775" y="1607816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>
            <a:extLst>
              <a:ext uri="{FF2B5EF4-FFF2-40B4-BE49-F238E27FC236}">
                <a16:creationId xmlns:a16="http://schemas.microsoft.com/office/drawing/2014/main" id="{0C3DB13B-E903-42E3-B28D-805EE0B0BEE5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673225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tton">
            <a:extLst>
              <a:ext uri="{FF2B5EF4-FFF2-40B4-BE49-F238E27FC236}">
                <a16:creationId xmlns:a16="http://schemas.microsoft.com/office/drawing/2014/main" id="{E52255BB-87B7-4330-A8C8-B97920693491}"/>
              </a:ext>
            </a:extLst>
          </p:cNvPr>
          <p:cNvSpPr>
            <a:spLocks/>
          </p:cNvSpPr>
          <p:nvPr/>
        </p:nvSpPr>
        <p:spPr bwMode="auto">
          <a:xfrm>
            <a:off x="7405688" y="1443038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98" name="그림 68">
            <a:extLst>
              <a:ext uri="{FF2B5EF4-FFF2-40B4-BE49-F238E27FC236}">
                <a16:creationId xmlns:a16="http://schemas.microsoft.com/office/drawing/2014/main" id="{0FC445D9-E31E-4290-87D1-EC7933787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476375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Box 69">
            <a:extLst>
              <a:ext uri="{FF2B5EF4-FFF2-40B4-BE49-F238E27FC236}">
                <a16:creationId xmlns:a16="http://schemas.microsoft.com/office/drawing/2014/main" id="{8992A2AE-45EE-47DA-8D9D-0D2EBB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1435100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4" name="Line">
            <a:extLst>
              <a:ext uri="{FF2B5EF4-FFF2-40B4-BE49-F238E27FC236}">
                <a16:creationId xmlns:a16="http://schemas.microsoft.com/office/drawing/2014/main" id="{6806DADE-88FE-4C19-A507-3E0FE3A87866}"/>
              </a:ext>
            </a:extLst>
          </p:cNvPr>
          <p:cNvCxnSpPr>
            <a:cxnSpLocks/>
          </p:cNvCxnSpPr>
          <p:nvPr/>
        </p:nvCxnSpPr>
        <p:spPr bwMode="auto">
          <a:xfrm>
            <a:off x="1701800" y="1954213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">
            <a:extLst>
              <a:ext uri="{FF2B5EF4-FFF2-40B4-BE49-F238E27FC236}">
                <a16:creationId xmlns:a16="http://schemas.microsoft.com/office/drawing/2014/main" id="{235391FE-9126-4338-9AB5-E6489BA73A5D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954214"/>
            <a:ext cx="0" cy="441642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Button">
            <a:extLst>
              <a:ext uri="{FF2B5EF4-FFF2-40B4-BE49-F238E27FC236}">
                <a16:creationId xmlns:a16="http://schemas.microsoft.com/office/drawing/2014/main" id="{ECB71E3E-AE73-447B-B1BF-5B4AF26EE085}"/>
              </a:ext>
            </a:extLst>
          </p:cNvPr>
          <p:cNvSpPr>
            <a:spLocks/>
          </p:cNvSpPr>
          <p:nvPr/>
        </p:nvSpPr>
        <p:spPr bwMode="auto">
          <a:xfrm>
            <a:off x="6982095" y="3748735"/>
            <a:ext cx="679625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관리자회원등록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Button">
            <a:extLst>
              <a:ext uri="{FF2B5EF4-FFF2-40B4-BE49-F238E27FC236}">
                <a16:creationId xmlns:a16="http://schemas.microsoft.com/office/drawing/2014/main" id="{6814E0B5-92AE-4959-A0EA-211EB47A9183}"/>
              </a:ext>
            </a:extLst>
          </p:cNvPr>
          <p:cNvSpPr>
            <a:spLocks/>
          </p:cNvSpPr>
          <p:nvPr/>
        </p:nvSpPr>
        <p:spPr bwMode="auto">
          <a:xfrm>
            <a:off x="6550600" y="3753736"/>
            <a:ext cx="319087" cy="17621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Button">
            <a:extLst>
              <a:ext uri="{FF2B5EF4-FFF2-40B4-BE49-F238E27FC236}">
                <a16:creationId xmlns:a16="http://schemas.microsoft.com/office/drawing/2014/main" id="{DC3D12E8-F590-42AC-A9BA-62088F675D88}"/>
              </a:ext>
            </a:extLst>
          </p:cNvPr>
          <p:cNvSpPr>
            <a:spLocks/>
          </p:cNvSpPr>
          <p:nvPr/>
        </p:nvSpPr>
        <p:spPr bwMode="auto">
          <a:xfrm>
            <a:off x="2846313" y="2753140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r>
              <a:rPr lang="en-US" altLang="ko-KR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4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이메일주소</a:t>
            </a:r>
            <a:endParaRPr lang="en-US" sz="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Button">
            <a:extLst>
              <a:ext uri="{FF2B5EF4-FFF2-40B4-BE49-F238E27FC236}">
                <a16:creationId xmlns:a16="http://schemas.microsoft.com/office/drawing/2014/main" id="{A5D49677-01BA-4261-ACBD-ED8289970401}"/>
              </a:ext>
            </a:extLst>
          </p:cNvPr>
          <p:cNvSpPr>
            <a:spLocks/>
          </p:cNvSpPr>
          <p:nvPr/>
        </p:nvSpPr>
        <p:spPr bwMode="auto">
          <a:xfrm>
            <a:off x="2846313" y="2946815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Button">
            <a:extLst>
              <a:ext uri="{FF2B5EF4-FFF2-40B4-BE49-F238E27FC236}">
                <a16:creationId xmlns:a16="http://schemas.microsoft.com/office/drawing/2014/main" id="{AFC89D73-720D-468A-B0DD-2991526561F6}"/>
              </a:ext>
            </a:extLst>
          </p:cNvPr>
          <p:cNvSpPr>
            <a:spLocks/>
          </p:cNvSpPr>
          <p:nvPr/>
        </p:nvSpPr>
        <p:spPr bwMode="auto">
          <a:xfrm>
            <a:off x="2846575" y="3126487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닉네임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Button">
            <a:extLst>
              <a:ext uri="{FF2B5EF4-FFF2-40B4-BE49-F238E27FC236}">
                <a16:creationId xmlns:a16="http://schemas.microsoft.com/office/drawing/2014/main" id="{5F4E00BE-BABD-45C8-95B4-6C3947BD2356}"/>
              </a:ext>
            </a:extLst>
          </p:cNvPr>
          <p:cNvSpPr>
            <a:spLocks/>
          </p:cNvSpPr>
          <p:nvPr/>
        </p:nvSpPr>
        <p:spPr bwMode="auto">
          <a:xfrm>
            <a:off x="3956238" y="3126487"/>
            <a:ext cx="3735387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Button">
            <a:extLst>
              <a:ext uri="{FF2B5EF4-FFF2-40B4-BE49-F238E27FC236}">
                <a16:creationId xmlns:a16="http://schemas.microsoft.com/office/drawing/2014/main" id="{BFC707D5-C4B3-4B35-915F-F141F3F55426}"/>
              </a:ext>
            </a:extLst>
          </p:cNvPr>
          <p:cNvSpPr/>
          <p:nvPr/>
        </p:nvSpPr>
        <p:spPr bwMode="auto">
          <a:xfrm>
            <a:off x="3966074" y="3146078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랜드킹</a:t>
            </a:r>
            <a:endParaRPr lang="en-US" altLang="ko-KR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Button">
            <a:extLst>
              <a:ext uri="{FF2B5EF4-FFF2-40B4-BE49-F238E27FC236}">
                <a16:creationId xmlns:a16="http://schemas.microsoft.com/office/drawing/2014/main" id="{4975CCA7-5513-4A16-AFD9-0658AEB28048}"/>
              </a:ext>
            </a:extLst>
          </p:cNvPr>
          <p:cNvSpPr>
            <a:spLocks/>
          </p:cNvSpPr>
          <p:nvPr/>
        </p:nvSpPr>
        <p:spPr bwMode="auto">
          <a:xfrm>
            <a:off x="3955976" y="2753140"/>
            <a:ext cx="3735387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Button">
            <a:extLst>
              <a:ext uri="{FF2B5EF4-FFF2-40B4-BE49-F238E27FC236}">
                <a16:creationId xmlns:a16="http://schemas.microsoft.com/office/drawing/2014/main" id="{AD77C20E-EA86-4A19-987C-94FEFE294922}"/>
              </a:ext>
            </a:extLst>
          </p:cNvPr>
          <p:cNvSpPr>
            <a:spLocks/>
          </p:cNvSpPr>
          <p:nvPr/>
        </p:nvSpPr>
        <p:spPr bwMode="auto">
          <a:xfrm>
            <a:off x="3955976" y="2946815"/>
            <a:ext cx="3735387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utton">
            <a:extLst>
              <a:ext uri="{FF2B5EF4-FFF2-40B4-BE49-F238E27FC236}">
                <a16:creationId xmlns:a16="http://schemas.microsoft.com/office/drawing/2014/main" id="{7D8AAE51-D7C6-47B5-950C-D76AD12F949D}"/>
              </a:ext>
            </a:extLst>
          </p:cNvPr>
          <p:cNvSpPr>
            <a:spLocks/>
          </p:cNvSpPr>
          <p:nvPr/>
        </p:nvSpPr>
        <p:spPr bwMode="auto">
          <a:xfrm>
            <a:off x="6164837" y="3753736"/>
            <a:ext cx="319088" cy="17621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Button">
            <a:extLst>
              <a:ext uri="{FF2B5EF4-FFF2-40B4-BE49-F238E27FC236}">
                <a16:creationId xmlns:a16="http://schemas.microsoft.com/office/drawing/2014/main" id="{3A163274-287F-40C5-9AAC-8A3DF637990D}"/>
              </a:ext>
            </a:extLst>
          </p:cNvPr>
          <p:cNvSpPr>
            <a:spLocks/>
          </p:cNvSpPr>
          <p:nvPr/>
        </p:nvSpPr>
        <p:spPr bwMode="auto">
          <a:xfrm>
            <a:off x="2856411" y="3541725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휴대전화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Button">
            <a:extLst>
              <a:ext uri="{FF2B5EF4-FFF2-40B4-BE49-F238E27FC236}">
                <a16:creationId xmlns:a16="http://schemas.microsoft.com/office/drawing/2014/main" id="{49877A03-3D1D-4C94-835A-9D13F9479AD9}"/>
              </a:ext>
            </a:extLst>
          </p:cNvPr>
          <p:cNvSpPr>
            <a:spLocks/>
          </p:cNvSpPr>
          <p:nvPr/>
        </p:nvSpPr>
        <p:spPr bwMode="auto">
          <a:xfrm>
            <a:off x="3966074" y="3546488"/>
            <a:ext cx="3735387" cy="18573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95759-9527-4FFB-B910-7CBE873CBFA7}"/>
              </a:ext>
            </a:extLst>
          </p:cNvPr>
          <p:cNvSpPr txBox="1"/>
          <p:nvPr/>
        </p:nvSpPr>
        <p:spPr>
          <a:xfrm>
            <a:off x="2904026" y="2103380"/>
            <a:ext cx="1937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회원등록</a:t>
            </a:r>
          </a:p>
        </p:txBody>
      </p:sp>
      <p:sp>
        <p:nvSpPr>
          <p:cNvPr id="264" name="Button">
            <a:extLst>
              <a:ext uri="{FF2B5EF4-FFF2-40B4-BE49-F238E27FC236}">
                <a16:creationId xmlns:a16="http://schemas.microsoft.com/office/drawing/2014/main" id="{EF31ED0D-502A-426E-9BDC-191EF18B891A}"/>
              </a:ext>
            </a:extLst>
          </p:cNvPr>
          <p:cNvSpPr/>
          <p:nvPr/>
        </p:nvSpPr>
        <p:spPr bwMode="auto">
          <a:xfrm>
            <a:off x="3972468" y="2781061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sonsky8@naver.com</a:t>
            </a:r>
          </a:p>
        </p:txBody>
      </p:sp>
      <p:sp>
        <p:nvSpPr>
          <p:cNvPr id="265" name="Button">
            <a:extLst>
              <a:ext uri="{FF2B5EF4-FFF2-40B4-BE49-F238E27FC236}">
                <a16:creationId xmlns:a16="http://schemas.microsoft.com/office/drawing/2014/main" id="{76A26DBC-7A2C-40E3-8A59-F61F2A127CC8}"/>
              </a:ext>
            </a:extLst>
          </p:cNvPr>
          <p:cNvSpPr/>
          <p:nvPr/>
        </p:nvSpPr>
        <p:spPr bwMode="auto">
          <a:xfrm>
            <a:off x="3966888" y="2965865"/>
            <a:ext cx="1133475" cy="141288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**********</a:t>
            </a:r>
          </a:p>
        </p:txBody>
      </p:sp>
      <p:sp>
        <p:nvSpPr>
          <p:cNvPr id="268" name="Button">
            <a:extLst>
              <a:ext uri="{FF2B5EF4-FFF2-40B4-BE49-F238E27FC236}">
                <a16:creationId xmlns:a16="http://schemas.microsoft.com/office/drawing/2014/main" id="{A7359048-5FC5-4A9A-94F1-EFD085462963}"/>
              </a:ext>
            </a:extLst>
          </p:cNvPr>
          <p:cNvSpPr>
            <a:spLocks/>
          </p:cNvSpPr>
          <p:nvPr/>
        </p:nvSpPr>
        <p:spPr bwMode="auto">
          <a:xfrm>
            <a:off x="5163741" y="2762972"/>
            <a:ext cx="44967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9" name="Button">
            <a:extLst>
              <a:ext uri="{FF2B5EF4-FFF2-40B4-BE49-F238E27FC236}">
                <a16:creationId xmlns:a16="http://schemas.microsoft.com/office/drawing/2014/main" id="{1FD49185-D7E9-4516-9107-5EB59114EDE8}"/>
              </a:ext>
            </a:extLst>
          </p:cNvPr>
          <p:cNvSpPr/>
          <p:nvPr/>
        </p:nvSpPr>
        <p:spPr bwMode="auto">
          <a:xfrm>
            <a:off x="3984490" y="3561316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010-1234-5678</a:t>
            </a:r>
          </a:p>
        </p:txBody>
      </p:sp>
      <p:sp>
        <p:nvSpPr>
          <p:cNvPr id="270" name="Button">
            <a:extLst>
              <a:ext uri="{FF2B5EF4-FFF2-40B4-BE49-F238E27FC236}">
                <a16:creationId xmlns:a16="http://schemas.microsoft.com/office/drawing/2014/main" id="{ACA9335D-8549-4794-98B1-A64A6006B6FA}"/>
              </a:ext>
            </a:extLst>
          </p:cNvPr>
          <p:cNvSpPr>
            <a:spLocks/>
          </p:cNvSpPr>
          <p:nvPr/>
        </p:nvSpPr>
        <p:spPr bwMode="auto">
          <a:xfrm>
            <a:off x="5149413" y="3144286"/>
            <a:ext cx="44967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1673E097-FDE9-4BC2-AE0F-E7D1E8F9533E}"/>
              </a:ext>
            </a:extLst>
          </p:cNvPr>
          <p:cNvSpPr>
            <a:spLocks/>
          </p:cNvSpPr>
          <p:nvPr/>
        </p:nvSpPr>
        <p:spPr bwMode="auto">
          <a:xfrm>
            <a:off x="2846313" y="3332925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실명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31C71CDA-0F62-402D-AE31-48D21FBE3092}"/>
              </a:ext>
            </a:extLst>
          </p:cNvPr>
          <p:cNvSpPr>
            <a:spLocks/>
          </p:cNvSpPr>
          <p:nvPr/>
        </p:nvSpPr>
        <p:spPr bwMode="auto">
          <a:xfrm>
            <a:off x="3955976" y="3332925"/>
            <a:ext cx="3735387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311EE9C7-FD95-4EF8-88ED-0081EEEE7668}"/>
              </a:ext>
            </a:extLst>
          </p:cNvPr>
          <p:cNvSpPr/>
          <p:nvPr/>
        </p:nvSpPr>
        <p:spPr bwMode="auto">
          <a:xfrm>
            <a:off x="3972468" y="3352516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김토지</a:t>
            </a:r>
            <a:endParaRPr lang="en-US" altLang="ko-KR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8348FAE9-4E7E-4B86-988D-DA17EE3EC021}"/>
              </a:ext>
            </a:extLst>
          </p:cNvPr>
          <p:cNvCxnSpPr>
            <a:cxnSpLocks/>
          </p:cNvCxnSpPr>
          <p:nvPr/>
        </p:nvCxnSpPr>
        <p:spPr>
          <a:xfrm flipH="1">
            <a:off x="7556265" y="1885953"/>
            <a:ext cx="1101607" cy="20695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Button">
            <a:extLst>
              <a:ext uri="{FF2B5EF4-FFF2-40B4-BE49-F238E27FC236}">
                <a16:creationId xmlns:a16="http://schemas.microsoft.com/office/drawing/2014/main" id="{95DF6615-2A0D-43D3-9702-EB53D8C85D86}"/>
              </a:ext>
            </a:extLst>
          </p:cNvPr>
          <p:cNvSpPr>
            <a:spLocks/>
          </p:cNvSpPr>
          <p:nvPr/>
        </p:nvSpPr>
        <p:spPr bwMode="auto">
          <a:xfrm>
            <a:off x="2727325" y="1429938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Item">
            <a:extLst>
              <a:ext uri="{FF2B5EF4-FFF2-40B4-BE49-F238E27FC236}">
                <a16:creationId xmlns:a16="http://schemas.microsoft.com/office/drawing/2014/main" id="{FABEFEC7-8E1C-4D19-93FD-C2E15BF8B241}"/>
              </a:ext>
            </a:extLst>
          </p:cNvPr>
          <p:cNvSpPr/>
          <p:nvPr/>
        </p:nvSpPr>
        <p:spPr bwMode="auto">
          <a:xfrm>
            <a:off x="1701800" y="1946275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Item">
            <a:extLst>
              <a:ext uri="{FF2B5EF4-FFF2-40B4-BE49-F238E27FC236}">
                <a16:creationId xmlns:a16="http://schemas.microsoft.com/office/drawing/2014/main" id="{BDAAEBFA-6B47-4DAC-9B20-404A71625B33}"/>
              </a:ext>
            </a:extLst>
          </p:cNvPr>
          <p:cNvSpPr/>
          <p:nvPr/>
        </p:nvSpPr>
        <p:spPr bwMode="auto">
          <a:xfrm>
            <a:off x="1702803" y="3052409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Item">
            <a:extLst>
              <a:ext uri="{FF2B5EF4-FFF2-40B4-BE49-F238E27FC236}">
                <a16:creationId xmlns:a16="http://schemas.microsoft.com/office/drawing/2014/main" id="{C79353B0-DC44-481B-8774-05973EA6D247}"/>
              </a:ext>
            </a:extLst>
          </p:cNvPr>
          <p:cNvSpPr/>
          <p:nvPr/>
        </p:nvSpPr>
        <p:spPr bwMode="auto">
          <a:xfrm>
            <a:off x="1701556" y="3313650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C57049-2882-478E-A5E2-94C5FC4C3A60}"/>
              </a:ext>
            </a:extLst>
          </p:cNvPr>
          <p:cNvSpPr txBox="1"/>
          <p:nvPr/>
        </p:nvSpPr>
        <p:spPr>
          <a:xfrm>
            <a:off x="1662676" y="2467258"/>
            <a:ext cx="6921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일반회원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14BC44-A571-4165-9CB5-98C27240813B}"/>
              </a:ext>
            </a:extLst>
          </p:cNvPr>
          <p:cNvSpPr txBox="1"/>
          <p:nvPr/>
        </p:nvSpPr>
        <p:spPr>
          <a:xfrm>
            <a:off x="1662148" y="2642389"/>
            <a:ext cx="642154" cy="1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관리자회원</a:t>
            </a:r>
          </a:p>
        </p:txBody>
      </p:sp>
      <p:sp>
        <p:nvSpPr>
          <p:cNvPr id="67" name="Item">
            <a:extLst>
              <a:ext uri="{FF2B5EF4-FFF2-40B4-BE49-F238E27FC236}">
                <a16:creationId xmlns:a16="http://schemas.microsoft.com/office/drawing/2014/main" id="{67389D90-9959-45A4-8F5A-534C616EC156}"/>
              </a:ext>
            </a:extLst>
          </p:cNvPr>
          <p:cNvSpPr/>
          <p:nvPr/>
        </p:nvSpPr>
        <p:spPr bwMode="auto">
          <a:xfrm>
            <a:off x="1711081" y="3615738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tem">
            <a:extLst>
              <a:ext uri="{FF2B5EF4-FFF2-40B4-BE49-F238E27FC236}">
                <a16:creationId xmlns:a16="http://schemas.microsoft.com/office/drawing/2014/main" id="{3D2CCD57-CBEC-4CEC-846B-7830898D1D2C}"/>
              </a:ext>
            </a:extLst>
          </p:cNvPr>
          <p:cNvSpPr/>
          <p:nvPr/>
        </p:nvSpPr>
        <p:spPr bwMode="auto">
          <a:xfrm>
            <a:off x="1711081" y="3913483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F3DD5F-E388-47AD-A3C2-259A8D018FFF}"/>
              </a:ext>
            </a:extLst>
          </p:cNvPr>
          <p:cNvSpPr txBox="1"/>
          <p:nvPr/>
        </p:nvSpPr>
        <p:spPr>
          <a:xfrm>
            <a:off x="1672790" y="2265550"/>
            <a:ext cx="6921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회원등록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7420FB-46BF-4999-BEAE-0511F93A4A41}"/>
              </a:ext>
            </a:extLst>
          </p:cNvPr>
          <p:cNvSpPr txBox="1"/>
          <p:nvPr/>
        </p:nvSpPr>
        <p:spPr>
          <a:xfrm>
            <a:off x="1657880" y="2821511"/>
            <a:ext cx="642154" cy="1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탈퇴회원</a:t>
            </a:r>
          </a:p>
        </p:txBody>
      </p:sp>
    </p:spTree>
    <p:extLst>
      <p:ext uri="{BB962C8B-B14F-4D97-AF65-F5344CB8AC3E}">
        <p14:creationId xmlns:p14="http://schemas.microsoft.com/office/powerpoint/2010/main" val="49650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Browser">
            <a:extLst>
              <a:ext uri="{FF2B5EF4-FFF2-40B4-BE49-F238E27FC236}">
                <a16:creationId xmlns:a16="http://schemas.microsoft.com/office/drawing/2014/main" id="{DFA74B33-A41D-48D2-9C68-7ECEE71098B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678530" y="835026"/>
            <a:ext cx="6265320" cy="5535613"/>
            <a:chOff x="570824" y="1261242"/>
            <a:chExt cx="6693322" cy="4439869"/>
          </a:xfrm>
        </p:grpSpPr>
        <p:sp>
          <p:nvSpPr>
            <p:cNvPr id="9" name="Window Body">
              <a:extLst>
                <a:ext uri="{FF2B5EF4-FFF2-40B4-BE49-F238E27FC236}">
                  <a16:creationId xmlns:a16="http://schemas.microsoft.com/office/drawing/2014/main" id="{9DEB56AC-7908-4D66-8EB6-D97E7363EF9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7082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Title Bar">
              <a:extLst>
                <a:ext uri="{FF2B5EF4-FFF2-40B4-BE49-F238E27FC236}">
                  <a16:creationId xmlns:a16="http://schemas.microsoft.com/office/drawing/2014/main" id="{22AB6C4B-31AC-4BCE-8AB1-0BF426AD4D2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4" name="Menu Button">
              <a:extLst>
                <a:ext uri="{FF2B5EF4-FFF2-40B4-BE49-F238E27FC236}">
                  <a16:creationId xmlns:a16="http://schemas.microsoft.com/office/drawing/2014/main" id="{14C08A5F-6059-4BB1-99A0-562E37AC66A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25" name="Close Button">
              <a:extLst>
                <a:ext uri="{FF2B5EF4-FFF2-40B4-BE49-F238E27FC236}">
                  <a16:creationId xmlns:a16="http://schemas.microsoft.com/office/drawing/2014/main" id="{E2433045-CB56-45A6-8BA4-58E2168AC52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Address Box">
              <a:extLst>
                <a:ext uri="{FF2B5EF4-FFF2-40B4-BE49-F238E27FC236}">
                  <a16:creationId xmlns:a16="http://schemas.microsoft.com/office/drawing/2014/main" id="{0CAF2E3A-75A6-48CA-B0C4-EADD282B06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7" name="Document Icon">
              <a:extLst>
                <a:ext uri="{FF2B5EF4-FFF2-40B4-BE49-F238E27FC236}">
                  <a16:creationId xmlns:a16="http://schemas.microsoft.com/office/drawing/2014/main" id="{7540ACCF-E769-49CE-85C0-82F5624F9AF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428" name="Navigation Buttons">
              <a:extLst>
                <a:ext uri="{FF2B5EF4-FFF2-40B4-BE49-F238E27FC236}">
                  <a16:creationId xmlns:a16="http://schemas.microsoft.com/office/drawing/2014/main" id="{FC5D9192-3545-435F-B72A-A6A801432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7429" name="Back Button">
                <a:extLst>
                  <a:ext uri="{FF2B5EF4-FFF2-40B4-BE49-F238E27FC236}">
                    <a16:creationId xmlns:a16="http://schemas.microsoft.com/office/drawing/2014/main" id="{38E11005-0279-4561-A35B-3A0F4602A5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0" name="Forward Button">
                <a:extLst>
                  <a:ext uri="{FF2B5EF4-FFF2-40B4-BE49-F238E27FC236}">
                    <a16:creationId xmlns:a16="http://schemas.microsoft.com/office/drawing/2014/main" id="{E5B4214F-DE50-4E1E-A566-907D5C45007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1" name="Reload Button">
                <a:extLst>
                  <a:ext uri="{FF2B5EF4-FFF2-40B4-BE49-F238E27FC236}">
                    <a16:creationId xmlns:a16="http://schemas.microsoft.com/office/drawing/2014/main" id="{20C53955-7D39-44E2-A2D7-9B22B61AC6E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2AA182-BB5A-4128-A7CB-0964EFD9E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15937"/>
              </p:ext>
            </p:extLst>
          </p:nvPr>
        </p:nvGraphicFramePr>
        <p:xfrm>
          <a:off x="8183564" y="825500"/>
          <a:ext cx="230504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Component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검색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셀렉트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박스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아이디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실명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전화번호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이메일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검색시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해당 검색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7" name="Line">
            <a:extLst>
              <a:ext uri="{FF2B5EF4-FFF2-40B4-BE49-F238E27FC236}">
                <a16:creationId xmlns:a16="http://schemas.microsoft.com/office/drawing/2014/main" id="{3E2C739E-83DF-4683-846B-FC60407AFA3C}"/>
              </a:ext>
            </a:extLst>
          </p:cNvPr>
          <p:cNvCxnSpPr>
            <a:cxnSpLocks/>
          </p:cNvCxnSpPr>
          <p:nvPr/>
        </p:nvCxnSpPr>
        <p:spPr bwMode="auto">
          <a:xfrm>
            <a:off x="1711325" y="1390650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3850DD2C-4F87-4E41-B8E3-10E7BD9A0BD4}"/>
              </a:ext>
            </a:extLst>
          </p:cNvPr>
          <p:cNvSpPr>
            <a:spLocks/>
          </p:cNvSpPr>
          <p:nvPr/>
        </p:nvSpPr>
        <p:spPr bwMode="auto">
          <a:xfrm>
            <a:off x="1882775" y="1607816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>
            <a:extLst>
              <a:ext uri="{FF2B5EF4-FFF2-40B4-BE49-F238E27FC236}">
                <a16:creationId xmlns:a16="http://schemas.microsoft.com/office/drawing/2014/main" id="{0C3DB13B-E903-42E3-B28D-805EE0B0BEE5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673225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tton">
            <a:extLst>
              <a:ext uri="{FF2B5EF4-FFF2-40B4-BE49-F238E27FC236}">
                <a16:creationId xmlns:a16="http://schemas.microsoft.com/office/drawing/2014/main" id="{E52255BB-87B7-4330-A8C8-B97920693491}"/>
              </a:ext>
            </a:extLst>
          </p:cNvPr>
          <p:cNvSpPr>
            <a:spLocks/>
          </p:cNvSpPr>
          <p:nvPr/>
        </p:nvSpPr>
        <p:spPr bwMode="auto">
          <a:xfrm>
            <a:off x="7405688" y="1443038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98" name="그림 68">
            <a:extLst>
              <a:ext uri="{FF2B5EF4-FFF2-40B4-BE49-F238E27FC236}">
                <a16:creationId xmlns:a16="http://schemas.microsoft.com/office/drawing/2014/main" id="{0FC445D9-E31E-4290-87D1-EC7933787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476375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Box 69">
            <a:extLst>
              <a:ext uri="{FF2B5EF4-FFF2-40B4-BE49-F238E27FC236}">
                <a16:creationId xmlns:a16="http://schemas.microsoft.com/office/drawing/2014/main" id="{8992A2AE-45EE-47DA-8D9D-0D2EBB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1435100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4" name="Line">
            <a:extLst>
              <a:ext uri="{FF2B5EF4-FFF2-40B4-BE49-F238E27FC236}">
                <a16:creationId xmlns:a16="http://schemas.microsoft.com/office/drawing/2014/main" id="{6806DADE-88FE-4C19-A507-3E0FE3A87866}"/>
              </a:ext>
            </a:extLst>
          </p:cNvPr>
          <p:cNvCxnSpPr>
            <a:cxnSpLocks/>
          </p:cNvCxnSpPr>
          <p:nvPr/>
        </p:nvCxnSpPr>
        <p:spPr bwMode="auto">
          <a:xfrm>
            <a:off x="1701800" y="1954213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">
            <a:extLst>
              <a:ext uri="{FF2B5EF4-FFF2-40B4-BE49-F238E27FC236}">
                <a16:creationId xmlns:a16="http://schemas.microsoft.com/office/drawing/2014/main" id="{235391FE-9126-4338-9AB5-E6489BA73A5D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954214"/>
            <a:ext cx="0" cy="441642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0" name="표 359">
            <a:extLst>
              <a:ext uri="{FF2B5EF4-FFF2-40B4-BE49-F238E27FC236}">
                <a16:creationId xmlns:a16="http://schemas.microsoft.com/office/drawing/2014/main" id="{5A319983-1890-4705-8EEA-1B4342889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30445"/>
              </p:ext>
            </p:extLst>
          </p:nvPr>
        </p:nvGraphicFramePr>
        <p:xfrm>
          <a:off x="3074129" y="2534056"/>
          <a:ext cx="4276487" cy="340391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38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9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실명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최종접속일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회원가입일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55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829C28C5-C2E9-43B9-8C22-CFBDF67497F8}"/>
              </a:ext>
            </a:extLst>
          </p:cNvPr>
          <p:cNvSpPr/>
          <p:nvPr/>
        </p:nvSpPr>
        <p:spPr bwMode="auto">
          <a:xfrm>
            <a:off x="2961585" y="3043999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DD203296-CA9E-45A8-876C-CB5B8AC757DD}"/>
              </a:ext>
            </a:extLst>
          </p:cNvPr>
          <p:cNvSpPr/>
          <p:nvPr/>
        </p:nvSpPr>
        <p:spPr bwMode="auto">
          <a:xfrm>
            <a:off x="2957777" y="3523953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982A2641-4C0F-4A4D-A41C-90464E61C91A}"/>
              </a:ext>
            </a:extLst>
          </p:cNvPr>
          <p:cNvSpPr/>
          <p:nvPr/>
        </p:nvSpPr>
        <p:spPr bwMode="auto">
          <a:xfrm>
            <a:off x="2961586" y="3933685"/>
            <a:ext cx="60325" cy="61913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1F196956-FC48-40B5-AEA1-3CB044D2F5CC}"/>
              </a:ext>
            </a:extLst>
          </p:cNvPr>
          <p:cNvSpPr/>
          <p:nvPr/>
        </p:nvSpPr>
        <p:spPr bwMode="auto">
          <a:xfrm>
            <a:off x="2969289" y="4350403"/>
            <a:ext cx="60325" cy="61913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CEDCB142-2326-43ED-B4B1-CC86E57125DB}"/>
              </a:ext>
            </a:extLst>
          </p:cNvPr>
          <p:cNvSpPr/>
          <p:nvPr/>
        </p:nvSpPr>
        <p:spPr bwMode="auto">
          <a:xfrm>
            <a:off x="2969289" y="4803972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B6014381-E5C3-46AE-844C-81B8B375E014}"/>
              </a:ext>
            </a:extLst>
          </p:cNvPr>
          <p:cNvSpPr/>
          <p:nvPr/>
        </p:nvSpPr>
        <p:spPr bwMode="auto">
          <a:xfrm>
            <a:off x="2980077" y="5259701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38C00470-8769-4126-AC9E-3123D06A86E0}"/>
              </a:ext>
            </a:extLst>
          </p:cNvPr>
          <p:cNvSpPr/>
          <p:nvPr/>
        </p:nvSpPr>
        <p:spPr bwMode="auto">
          <a:xfrm>
            <a:off x="2953722" y="5722937"/>
            <a:ext cx="60325" cy="6032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0" name="Pagination">
            <a:extLst>
              <a:ext uri="{FF2B5EF4-FFF2-40B4-BE49-F238E27FC236}">
                <a16:creationId xmlns:a16="http://schemas.microsoft.com/office/drawing/2014/main" id="{18ED6A7C-38DC-4B69-A3B3-EEEA4F8E36F9}"/>
              </a:ext>
            </a:extLst>
          </p:cNvPr>
          <p:cNvGrpSpPr/>
          <p:nvPr/>
        </p:nvGrpSpPr>
        <p:grpSpPr>
          <a:xfrm>
            <a:off x="4428398" y="6060137"/>
            <a:ext cx="1195458" cy="177154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371" name="Previous">
              <a:extLst>
                <a:ext uri="{FF2B5EF4-FFF2-40B4-BE49-F238E27FC236}">
                  <a16:creationId xmlns:a16="http://schemas.microsoft.com/office/drawing/2014/main" id="{84D5AB8B-F504-48F2-B4A1-29405728B90F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372" name="Page 1">
              <a:extLst>
                <a:ext uri="{FF2B5EF4-FFF2-40B4-BE49-F238E27FC236}">
                  <a16:creationId xmlns:a16="http://schemas.microsoft.com/office/drawing/2014/main" id="{F1B431FD-822D-4A15-8D69-6216D2E3BCC7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73" name="Page 2">
              <a:extLst>
                <a:ext uri="{FF2B5EF4-FFF2-40B4-BE49-F238E27FC236}">
                  <a16:creationId xmlns:a16="http://schemas.microsoft.com/office/drawing/2014/main" id="{78F4E377-A93A-4F65-B3D9-F25843B73F93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374" name="Page 3">
              <a:extLst>
                <a:ext uri="{FF2B5EF4-FFF2-40B4-BE49-F238E27FC236}">
                  <a16:creationId xmlns:a16="http://schemas.microsoft.com/office/drawing/2014/main" id="{BC0CAEFC-1A64-4BE9-9169-C4BD1F6D2102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375" name="Page 4">
              <a:extLst>
                <a:ext uri="{FF2B5EF4-FFF2-40B4-BE49-F238E27FC236}">
                  <a16:creationId xmlns:a16="http://schemas.microsoft.com/office/drawing/2014/main" id="{478A1818-A5BE-460F-B341-1BC37C5AD867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376" name="Page 5">
              <a:extLst>
                <a:ext uri="{FF2B5EF4-FFF2-40B4-BE49-F238E27FC236}">
                  <a16:creationId xmlns:a16="http://schemas.microsoft.com/office/drawing/2014/main" id="{E27983D9-1030-45FD-9AA1-910CF494D379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377" name="Next">
              <a:extLst>
                <a:ext uri="{FF2B5EF4-FFF2-40B4-BE49-F238E27FC236}">
                  <a16:creationId xmlns:a16="http://schemas.microsoft.com/office/drawing/2014/main" id="{D0212CC9-7688-449E-9128-A27507A7FCD6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378" name="Button">
            <a:extLst>
              <a:ext uri="{FF2B5EF4-FFF2-40B4-BE49-F238E27FC236}">
                <a16:creationId xmlns:a16="http://schemas.microsoft.com/office/drawing/2014/main" id="{ECB71E3E-AE73-447B-B1BF-5B4AF26EE085}"/>
              </a:ext>
            </a:extLst>
          </p:cNvPr>
          <p:cNvSpPr>
            <a:spLocks/>
          </p:cNvSpPr>
          <p:nvPr/>
        </p:nvSpPr>
        <p:spPr bwMode="auto">
          <a:xfrm>
            <a:off x="2817814" y="6059488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70" name="그룹 4">
            <a:extLst>
              <a:ext uri="{FF2B5EF4-FFF2-40B4-BE49-F238E27FC236}">
                <a16:creationId xmlns:a16="http://schemas.microsoft.com/office/drawing/2014/main" id="{5CCECF86-E19D-4082-AD43-B2BD97C05C7D}"/>
              </a:ext>
            </a:extLst>
          </p:cNvPr>
          <p:cNvGrpSpPr>
            <a:grpSpLocks/>
          </p:cNvGrpSpPr>
          <p:nvPr/>
        </p:nvGrpSpPr>
        <p:grpSpPr bwMode="auto">
          <a:xfrm>
            <a:off x="1198563" y="6019800"/>
            <a:ext cx="1257301" cy="736600"/>
            <a:chOff x="6902450" y="2785769"/>
            <a:chExt cx="1257300" cy="735306"/>
          </a:xfrm>
        </p:grpSpPr>
        <p:sp>
          <p:nvSpPr>
            <p:cNvPr id="231" name="Border">
              <a:extLst>
                <a:ext uri="{FF2B5EF4-FFF2-40B4-BE49-F238E27FC236}">
                  <a16:creationId xmlns:a16="http://schemas.microsoft.com/office/drawing/2014/main" id="{910CBEBE-C9FE-429D-8955-A4FB2A36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2785769"/>
              <a:ext cx="1257300" cy="7353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TextBox 69">
              <a:extLst>
                <a:ext uri="{FF2B5EF4-FFF2-40B4-BE49-F238E27FC236}">
                  <a16:creationId xmlns:a16="http://schemas.microsoft.com/office/drawing/2014/main" id="{4B6D4FF3-E707-4F27-AADC-487959B61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5175" y="2834896"/>
              <a:ext cx="836612" cy="18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9pPr>
            </a:lstStyle>
            <a:p>
              <a:pPr>
                <a:defRPr/>
              </a:pP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삭제하시겠습니까</a:t>
              </a:r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</a:p>
          </p:txBody>
        </p:sp>
        <p:sp>
          <p:nvSpPr>
            <p:cNvPr id="233" name="Button">
              <a:extLst>
                <a:ext uri="{FF2B5EF4-FFF2-40B4-BE49-F238E27FC236}">
                  <a16:creationId xmlns:a16="http://schemas.microsoft.com/office/drawing/2014/main" id="{3B85F9EB-59AB-4AC2-8D77-E012F87F2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75" y="3248672"/>
              <a:ext cx="318959" cy="177151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4" name="Button">
              <a:extLst>
                <a:ext uri="{FF2B5EF4-FFF2-40B4-BE49-F238E27FC236}">
                  <a16:creationId xmlns:a16="http://schemas.microsoft.com/office/drawing/2014/main" id="{DC7AF3F8-31DF-4DED-93D5-3ADBDFE1C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3248505"/>
              <a:ext cx="319088" cy="177488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C954A265-AD90-4F19-83BA-F1F52FF63EED}"/>
              </a:ext>
            </a:extLst>
          </p:cNvPr>
          <p:cNvCxnSpPr/>
          <p:nvPr/>
        </p:nvCxnSpPr>
        <p:spPr>
          <a:xfrm flipH="1">
            <a:off x="2578100" y="6148388"/>
            <a:ext cx="3190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087EB2-934A-4EC3-8B85-F4CB43376BBA}"/>
              </a:ext>
            </a:extLst>
          </p:cNvPr>
          <p:cNvSpPr txBox="1"/>
          <p:nvPr/>
        </p:nvSpPr>
        <p:spPr>
          <a:xfrm>
            <a:off x="2953721" y="2086769"/>
            <a:ext cx="1211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일반회원</a:t>
            </a: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96BEAE08-C502-48F0-8553-E0C992DF1C79}"/>
              </a:ext>
            </a:extLst>
          </p:cNvPr>
          <p:cNvSpPr>
            <a:spLocks/>
          </p:cNvSpPr>
          <p:nvPr/>
        </p:nvSpPr>
        <p:spPr bwMode="auto">
          <a:xfrm>
            <a:off x="7072812" y="2164724"/>
            <a:ext cx="449680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회원등록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6A9177-E464-4BD5-AA57-8EFBCDA76E5D}"/>
              </a:ext>
            </a:extLst>
          </p:cNvPr>
          <p:cNvCxnSpPr>
            <a:cxnSpLocks/>
          </p:cNvCxnSpPr>
          <p:nvPr/>
        </p:nvCxnSpPr>
        <p:spPr>
          <a:xfrm flipH="1" flipV="1">
            <a:off x="7417791" y="2292350"/>
            <a:ext cx="698598" cy="3433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C4CB31-D9CF-45B6-9EDE-5DC71B38723F}"/>
              </a:ext>
            </a:extLst>
          </p:cNvPr>
          <p:cNvSpPr txBox="1"/>
          <p:nvPr/>
        </p:nvSpPr>
        <p:spPr>
          <a:xfrm>
            <a:off x="8183564" y="2534444"/>
            <a:ext cx="235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회원등록으로 이동</a:t>
            </a: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CFC59717-AF6C-4C27-B4BC-6407D8D0B220}"/>
              </a:ext>
            </a:extLst>
          </p:cNvPr>
          <p:cNvSpPr>
            <a:spLocks/>
          </p:cNvSpPr>
          <p:nvPr/>
        </p:nvSpPr>
        <p:spPr bwMode="auto">
          <a:xfrm>
            <a:off x="6582283" y="2171145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AD1FD093-810B-4A90-91E2-71529A7AFE51}"/>
              </a:ext>
            </a:extLst>
          </p:cNvPr>
          <p:cNvSpPr>
            <a:spLocks/>
          </p:cNvSpPr>
          <p:nvPr/>
        </p:nvSpPr>
        <p:spPr bwMode="auto">
          <a:xfrm>
            <a:off x="5594006" y="2165718"/>
            <a:ext cx="92109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021DB4F9-CAC8-4C95-9156-9F930A9CDE7A}"/>
              </a:ext>
            </a:extLst>
          </p:cNvPr>
          <p:cNvSpPr>
            <a:spLocks/>
          </p:cNvSpPr>
          <p:nvPr/>
        </p:nvSpPr>
        <p:spPr bwMode="auto">
          <a:xfrm>
            <a:off x="4931583" y="2164724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4D8EF4-E4F5-47EB-9F3C-9B1C48B4DC5D}"/>
              </a:ext>
            </a:extLst>
          </p:cNvPr>
          <p:cNvSpPr txBox="1"/>
          <p:nvPr/>
        </p:nvSpPr>
        <p:spPr>
          <a:xfrm>
            <a:off x="5279525" y="2022647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9D56DF2-4B77-42B7-9D78-089D4851F9A6}"/>
              </a:ext>
            </a:extLst>
          </p:cNvPr>
          <p:cNvSpPr/>
          <p:nvPr/>
        </p:nvSpPr>
        <p:spPr>
          <a:xfrm>
            <a:off x="8276021" y="3745623"/>
            <a:ext cx="56086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실명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전화번호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66" name="Button">
            <a:extLst>
              <a:ext uri="{FF2B5EF4-FFF2-40B4-BE49-F238E27FC236}">
                <a16:creationId xmlns:a16="http://schemas.microsoft.com/office/drawing/2014/main" id="{72E66144-8DED-4673-A704-28282F5360FD}"/>
              </a:ext>
            </a:extLst>
          </p:cNvPr>
          <p:cNvSpPr>
            <a:spLocks/>
          </p:cNvSpPr>
          <p:nvPr/>
        </p:nvSpPr>
        <p:spPr bwMode="auto">
          <a:xfrm>
            <a:off x="8260188" y="3552398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B3329-1F23-4374-9DAC-C9B4C77D2C96}"/>
              </a:ext>
            </a:extLst>
          </p:cNvPr>
          <p:cNvSpPr txBox="1"/>
          <p:nvPr/>
        </p:nvSpPr>
        <p:spPr>
          <a:xfrm>
            <a:off x="8608130" y="3410321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CA2A1-2EC9-4844-91C9-9F617AAEE725}"/>
              </a:ext>
            </a:extLst>
          </p:cNvPr>
          <p:cNvSpPr txBox="1"/>
          <p:nvPr/>
        </p:nvSpPr>
        <p:spPr>
          <a:xfrm>
            <a:off x="7901594" y="3158388"/>
            <a:ext cx="210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셀렉트</a:t>
            </a:r>
            <a:r>
              <a:rPr lang="ko-KR" altLang="en-US" dirty="0">
                <a:solidFill>
                  <a:srgbClr val="FF0000"/>
                </a:solidFill>
              </a:rPr>
              <a:t> 박스</a:t>
            </a: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5F032B15-8A0A-4A09-8650-9A69C671FB63}"/>
              </a:ext>
            </a:extLst>
          </p:cNvPr>
          <p:cNvSpPr>
            <a:spLocks/>
          </p:cNvSpPr>
          <p:nvPr/>
        </p:nvSpPr>
        <p:spPr bwMode="auto">
          <a:xfrm>
            <a:off x="2727325" y="1429938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Item">
            <a:extLst>
              <a:ext uri="{FF2B5EF4-FFF2-40B4-BE49-F238E27FC236}">
                <a16:creationId xmlns:a16="http://schemas.microsoft.com/office/drawing/2014/main" id="{FC665BCD-6FF1-4C2A-87B0-3EA557275A34}"/>
              </a:ext>
            </a:extLst>
          </p:cNvPr>
          <p:cNvSpPr/>
          <p:nvPr/>
        </p:nvSpPr>
        <p:spPr bwMode="auto">
          <a:xfrm>
            <a:off x="1701800" y="1946275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tem">
            <a:extLst>
              <a:ext uri="{FF2B5EF4-FFF2-40B4-BE49-F238E27FC236}">
                <a16:creationId xmlns:a16="http://schemas.microsoft.com/office/drawing/2014/main" id="{994245FA-F8DD-4377-8C85-6EA400C479E5}"/>
              </a:ext>
            </a:extLst>
          </p:cNvPr>
          <p:cNvSpPr/>
          <p:nvPr/>
        </p:nvSpPr>
        <p:spPr bwMode="auto">
          <a:xfrm>
            <a:off x="1702803" y="3052409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Item">
            <a:extLst>
              <a:ext uri="{FF2B5EF4-FFF2-40B4-BE49-F238E27FC236}">
                <a16:creationId xmlns:a16="http://schemas.microsoft.com/office/drawing/2014/main" id="{0914750C-8D54-4B9B-8724-09B432336A41}"/>
              </a:ext>
            </a:extLst>
          </p:cNvPr>
          <p:cNvSpPr/>
          <p:nvPr/>
        </p:nvSpPr>
        <p:spPr bwMode="auto">
          <a:xfrm>
            <a:off x="1701556" y="3313650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ED1F67-C107-4627-8C0A-1A608D4DEA4F}"/>
              </a:ext>
            </a:extLst>
          </p:cNvPr>
          <p:cNvSpPr txBox="1"/>
          <p:nvPr/>
        </p:nvSpPr>
        <p:spPr>
          <a:xfrm>
            <a:off x="1662676" y="2467258"/>
            <a:ext cx="6921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일반회원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0FBEC02-9690-4B1C-9B7A-F76DAD2F3AFA}"/>
              </a:ext>
            </a:extLst>
          </p:cNvPr>
          <p:cNvSpPr txBox="1"/>
          <p:nvPr/>
        </p:nvSpPr>
        <p:spPr>
          <a:xfrm>
            <a:off x="1662148" y="2642389"/>
            <a:ext cx="642154" cy="1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관리자회원</a:t>
            </a:r>
          </a:p>
        </p:txBody>
      </p:sp>
      <p:sp>
        <p:nvSpPr>
          <p:cNvPr id="78" name="Item">
            <a:extLst>
              <a:ext uri="{FF2B5EF4-FFF2-40B4-BE49-F238E27FC236}">
                <a16:creationId xmlns:a16="http://schemas.microsoft.com/office/drawing/2014/main" id="{3314160F-B9D1-4241-86BD-D9D3BDF69657}"/>
              </a:ext>
            </a:extLst>
          </p:cNvPr>
          <p:cNvSpPr/>
          <p:nvPr/>
        </p:nvSpPr>
        <p:spPr bwMode="auto">
          <a:xfrm>
            <a:off x="1711081" y="3615738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Item">
            <a:extLst>
              <a:ext uri="{FF2B5EF4-FFF2-40B4-BE49-F238E27FC236}">
                <a16:creationId xmlns:a16="http://schemas.microsoft.com/office/drawing/2014/main" id="{BD2F4C46-366C-4CBD-BD02-0CC279649911}"/>
              </a:ext>
            </a:extLst>
          </p:cNvPr>
          <p:cNvSpPr/>
          <p:nvPr/>
        </p:nvSpPr>
        <p:spPr bwMode="auto">
          <a:xfrm>
            <a:off x="1711081" y="3913483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B688D2-0754-4A9C-87E9-4A997126AEDE}"/>
              </a:ext>
            </a:extLst>
          </p:cNvPr>
          <p:cNvSpPr txBox="1"/>
          <p:nvPr/>
        </p:nvSpPr>
        <p:spPr>
          <a:xfrm>
            <a:off x="1672790" y="2265550"/>
            <a:ext cx="6921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회원등록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D5A63A-4310-4E34-A692-9102B94F274E}"/>
              </a:ext>
            </a:extLst>
          </p:cNvPr>
          <p:cNvSpPr txBox="1"/>
          <p:nvPr/>
        </p:nvSpPr>
        <p:spPr>
          <a:xfrm>
            <a:off x="1657880" y="2821511"/>
            <a:ext cx="642154" cy="1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탈퇴회원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Browser">
            <a:extLst>
              <a:ext uri="{FF2B5EF4-FFF2-40B4-BE49-F238E27FC236}">
                <a16:creationId xmlns:a16="http://schemas.microsoft.com/office/drawing/2014/main" id="{DFA74B33-A41D-48D2-9C68-7ECEE71098B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01800" y="835026"/>
            <a:ext cx="6242050" cy="5535613"/>
            <a:chOff x="595684" y="1261242"/>
            <a:chExt cx="6668462" cy="4439869"/>
          </a:xfrm>
        </p:grpSpPr>
        <p:sp>
          <p:nvSpPr>
            <p:cNvPr id="9" name="Window Body">
              <a:extLst>
                <a:ext uri="{FF2B5EF4-FFF2-40B4-BE49-F238E27FC236}">
                  <a16:creationId xmlns:a16="http://schemas.microsoft.com/office/drawing/2014/main" id="{9DEB56AC-7908-4D66-8EB6-D97E7363EF9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Title Bar">
              <a:extLst>
                <a:ext uri="{FF2B5EF4-FFF2-40B4-BE49-F238E27FC236}">
                  <a16:creationId xmlns:a16="http://schemas.microsoft.com/office/drawing/2014/main" id="{22AB6C4B-31AC-4BCE-8AB1-0BF426AD4D2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4" name="Menu Button">
              <a:extLst>
                <a:ext uri="{FF2B5EF4-FFF2-40B4-BE49-F238E27FC236}">
                  <a16:creationId xmlns:a16="http://schemas.microsoft.com/office/drawing/2014/main" id="{14C08A5F-6059-4BB1-99A0-562E37AC66A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25" name="Close Button">
              <a:extLst>
                <a:ext uri="{FF2B5EF4-FFF2-40B4-BE49-F238E27FC236}">
                  <a16:creationId xmlns:a16="http://schemas.microsoft.com/office/drawing/2014/main" id="{E2433045-CB56-45A6-8BA4-58E2168AC52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Address Box">
              <a:extLst>
                <a:ext uri="{FF2B5EF4-FFF2-40B4-BE49-F238E27FC236}">
                  <a16:creationId xmlns:a16="http://schemas.microsoft.com/office/drawing/2014/main" id="{0CAF2E3A-75A6-48CA-B0C4-EADD282B06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7" name="Document Icon">
              <a:extLst>
                <a:ext uri="{FF2B5EF4-FFF2-40B4-BE49-F238E27FC236}">
                  <a16:creationId xmlns:a16="http://schemas.microsoft.com/office/drawing/2014/main" id="{7540ACCF-E769-49CE-85C0-82F5624F9AF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428" name="Navigation Buttons">
              <a:extLst>
                <a:ext uri="{FF2B5EF4-FFF2-40B4-BE49-F238E27FC236}">
                  <a16:creationId xmlns:a16="http://schemas.microsoft.com/office/drawing/2014/main" id="{FC5D9192-3545-435F-B72A-A6A801432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7429" name="Back Button">
                <a:extLst>
                  <a:ext uri="{FF2B5EF4-FFF2-40B4-BE49-F238E27FC236}">
                    <a16:creationId xmlns:a16="http://schemas.microsoft.com/office/drawing/2014/main" id="{38E11005-0279-4561-A35B-3A0F4602A5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0" name="Forward Button">
                <a:extLst>
                  <a:ext uri="{FF2B5EF4-FFF2-40B4-BE49-F238E27FC236}">
                    <a16:creationId xmlns:a16="http://schemas.microsoft.com/office/drawing/2014/main" id="{E5B4214F-DE50-4E1E-A566-907D5C45007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1" name="Reload Button">
                <a:extLst>
                  <a:ext uri="{FF2B5EF4-FFF2-40B4-BE49-F238E27FC236}">
                    <a16:creationId xmlns:a16="http://schemas.microsoft.com/office/drawing/2014/main" id="{20C53955-7D39-44E2-A2D7-9B22B61AC6E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2AA182-BB5A-4128-A7CB-0964EFD9E2FA}"/>
              </a:ext>
            </a:extLst>
          </p:cNvPr>
          <p:cNvGraphicFramePr>
            <a:graphicFrameLocks noGrp="1"/>
          </p:cNvGraphicFramePr>
          <p:nvPr/>
        </p:nvGraphicFramePr>
        <p:xfrm>
          <a:off x="8183564" y="825500"/>
          <a:ext cx="230504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Component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7" name="Line">
            <a:extLst>
              <a:ext uri="{FF2B5EF4-FFF2-40B4-BE49-F238E27FC236}">
                <a16:creationId xmlns:a16="http://schemas.microsoft.com/office/drawing/2014/main" id="{3E2C739E-83DF-4683-846B-FC60407AFA3C}"/>
              </a:ext>
            </a:extLst>
          </p:cNvPr>
          <p:cNvCxnSpPr>
            <a:cxnSpLocks/>
          </p:cNvCxnSpPr>
          <p:nvPr/>
        </p:nvCxnSpPr>
        <p:spPr bwMode="auto">
          <a:xfrm>
            <a:off x="1711325" y="1390650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3850DD2C-4F87-4E41-B8E3-10E7BD9A0BD4}"/>
              </a:ext>
            </a:extLst>
          </p:cNvPr>
          <p:cNvSpPr>
            <a:spLocks/>
          </p:cNvSpPr>
          <p:nvPr/>
        </p:nvSpPr>
        <p:spPr bwMode="auto">
          <a:xfrm>
            <a:off x="1882775" y="1607816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>
            <a:extLst>
              <a:ext uri="{FF2B5EF4-FFF2-40B4-BE49-F238E27FC236}">
                <a16:creationId xmlns:a16="http://schemas.microsoft.com/office/drawing/2014/main" id="{0C3DB13B-E903-42E3-B28D-805EE0B0BEE5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673225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tton">
            <a:extLst>
              <a:ext uri="{FF2B5EF4-FFF2-40B4-BE49-F238E27FC236}">
                <a16:creationId xmlns:a16="http://schemas.microsoft.com/office/drawing/2014/main" id="{E52255BB-87B7-4330-A8C8-B97920693491}"/>
              </a:ext>
            </a:extLst>
          </p:cNvPr>
          <p:cNvSpPr>
            <a:spLocks/>
          </p:cNvSpPr>
          <p:nvPr/>
        </p:nvSpPr>
        <p:spPr bwMode="auto">
          <a:xfrm>
            <a:off x="7405688" y="1443038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98" name="그림 68">
            <a:extLst>
              <a:ext uri="{FF2B5EF4-FFF2-40B4-BE49-F238E27FC236}">
                <a16:creationId xmlns:a16="http://schemas.microsoft.com/office/drawing/2014/main" id="{0FC445D9-E31E-4290-87D1-EC7933787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476375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Box 69">
            <a:extLst>
              <a:ext uri="{FF2B5EF4-FFF2-40B4-BE49-F238E27FC236}">
                <a16:creationId xmlns:a16="http://schemas.microsoft.com/office/drawing/2014/main" id="{8992A2AE-45EE-47DA-8D9D-0D2EBB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1435100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4" name="Line">
            <a:extLst>
              <a:ext uri="{FF2B5EF4-FFF2-40B4-BE49-F238E27FC236}">
                <a16:creationId xmlns:a16="http://schemas.microsoft.com/office/drawing/2014/main" id="{6806DADE-88FE-4C19-A507-3E0FE3A87866}"/>
              </a:ext>
            </a:extLst>
          </p:cNvPr>
          <p:cNvCxnSpPr>
            <a:cxnSpLocks/>
          </p:cNvCxnSpPr>
          <p:nvPr/>
        </p:nvCxnSpPr>
        <p:spPr bwMode="auto">
          <a:xfrm>
            <a:off x="1701800" y="1954213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">
            <a:extLst>
              <a:ext uri="{FF2B5EF4-FFF2-40B4-BE49-F238E27FC236}">
                <a16:creationId xmlns:a16="http://schemas.microsoft.com/office/drawing/2014/main" id="{235391FE-9126-4338-9AB5-E6489BA73A5D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954214"/>
            <a:ext cx="0" cy="441642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Button">
            <a:extLst>
              <a:ext uri="{FF2B5EF4-FFF2-40B4-BE49-F238E27FC236}">
                <a16:creationId xmlns:a16="http://schemas.microsoft.com/office/drawing/2014/main" id="{ECB71E3E-AE73-447B-B1BF-5B4AF26EE085}"/>
              </a:ext>
            </a:extLst>
          </p:cNvPr>
          <p:cNvSpPr>
            <a:spLocks/>
          </p:cNvSpPr>
          <p:nvPr/>
        </p:nvSpPr>
        <p:spPr bwMode="auto">
          <a:xfrm>
            <a:off x="7319445" y="3787983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70" name="그룹 4">
            <a:extLst>
              <a:ext uri="{FF2B5EF4-FFF2-40B4-BE49-F238E27FC236}">
                <a16:creationId xmlns:a16="http://schemas.microsoft.com/office/drawing/2014/main" id="{5CCECF86-E19D-4082-AD43-B2BD97C05C7D}"/>
              </a:ext>
            </a:extLst>
          </p:cNvPr>
          <p:cNvGrpSpPr>
            <a:grpSpLocks/>
          </p:cNvGrpSpPr>
          <p:nvPr/>
        </p:nvGrpSpPr>
        <p:grpSpPr bwMode="auto">
          <a:xfrm>
            <a:off x="7802266" y="3425826"/>
            <a:ext cx="1257301" cy="736600"/>
            <a:chOff x="6902450" y="2785769"/>
            <a:chExt cx="1257300" cy="735306"/>
          </a:xfrm>
        </p:grpSpPr>
        <p:sp>
          <p:nvSpPr>
            <p:cNvPr id="231" name="Border">
              <a:extLst>
                <a:ext uri="{FF2B5EF4-FFF2-40B4-BE49-F238E27FC236}">
                  <a16:creationId xmlns:a16="http://schemas.microsoft.com/office/drawing/2014/main" id="{910CBEBE-C9FE-429D-8955-A4FB2A36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2785769"/>
              <a:ext cx="1257300" cy="7353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TextBox 69">
              <a:extLst>
                <a:ext uri="{FF2B5EF4-FFF2-40B4-BE49-F238E27FC236}">
                  <a16:creationId xmlns:a16="http://schemas.microsoft.com/office/drawing/2014/main" id="{4B6D4FF3-E707-4F27-AADC-487959B61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5175" y="2834896"/>
              <a:ext cx="836612" cy="18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9pPr>
            </a:lstStyle>
            <a:p>
              <a:pPr>
                <a:defRPr/>
              </a:pP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삭제하시겠습니까</a:t>
              </a:r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</a:p>
          </p:txBody>
        </p:sp>
        <p:sp>
          <p:nvSpPr>
            <p:cNvPr id="233" name="Button">
              <a:extLst>
                <a:ext uri="{FF2B5EF4-FFF2-40B4-BE49-F238E27FC236}">
                  <a16:creationId xmlns:a16="http://schemas.microsoft.com/office/drawing/2014/main" id="{3B85F9EB-59AB-4AC2-8D77-E012F87F2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75" y="3248672"/>
              <a:ext cx="318959" cy="177151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4" name="Button">
              <a:extLst>
                <a:ext uri="{FF2B5EF4-FFF2-40B4-BE49-F238E27FC236}">
                  <a16:creationId xmlns:a16="http://schemas.microsoft.com/office/drawing/2014/main" id="{DC7AF3F8-31DF-4DED-93D5-3ADBDFE1C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3248505"/>
              <a:ext cx="319088" cy="177488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C954A265-AD90-4F19-83BA-F1F52FF63EED}"/>
              </a:ext>
            </a:extLst>
          </p:cNvPr>
          <p:cNvCxnSpPr/>
          <p:nvPr/>
        </p:nvCxnSpPr>
        <p:spPr>
          <a:xfrm flipH="1">
            <a:off x="7561223" y="3882468"/>
            <a:ext cx="3190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Button">
            <a:extLst>
              <a:ext uri="{FF2B5EF4-FFF2-40B4-BE49-F238E27FC236}">
                <a16:creationId xmlns:a16="http://schemas.microsoft.com/office/drawing/2014/main" id="{10D16D16-840A-4586-A115-BBBCBC4AA083}"/>
              </a:ext>
            </a:extLst>
          </p:cNvPr>
          <p:cNvSpPr>
            <a:spLocks/>
          </p:cNvSpPr>
          <p:nvPr/>
        </p:nvSpPr>
        <p:spPr bwMode="auto">
          <a:xfrm>
            <a:off x="6922853" y="3785527"/>
            <a:ext cx="319087" cy="17621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Button">
            <a:extLst>
              <a:ext uri="{FF2B5EF4-FFF2-40B4-BE49-F238E27FC236}">
                <a16:creationId xmlns:a16="http://schemas.microsoft.com/office/drawing/2014/main" id="{CA9794B4-16C1-43D3-8F14-0D2E4A2627FB}"/>
              </a:ext>
            </a:extLst>
          </p:cNvPr>
          <p:cNvSpPr>
            <a:spLocks/>
          </p:cNvSpPr>
          <p:nvPr/>
        </p:nvSpPr>
        <p:spPr bwMode="auto">
          <a:xfrm>
            <a:off x="2836802" y="2731348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:a16="http://schemas.microsoft.com/office/drawing/2014/main" id="{ECF70766-9D13-4A49-944C-8B6993D891D2}"/>
              </a:ext>
            </a:extLst>
          </p:cNvPr>
          <p:cNvSpPr>
            <a:spLocks/>
          </p:cNvSpPr>
          <p:nvPr/>
        </p:nvSpPr>
        <p:spPr bwMode="auto">
          <a:xfrm>
            <a:off x="2836802" y="2925023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">
            <a:extLst>
              <a:ext uri="{FF2B5EF4-FFF2-40B4-BE49-F238E27FC236}">
                <a16:creationId xmlns:a16="http://schemas.microsoft.com/office/drawing/2014/main" id="{15E09E30-7638-4090-9141-5885CA56A645}"/>
              </a:ext>
            </a:extLst>
          </p:cNvPr>
          <p:cNvSpPr>
            <a:spLocks/>
          </p:cNvSpPr>
          <p:nvPr/>
        </p:nvSpPr>
        <p:spPr bwMode="auto">
          <a:xfrm>
            <a:off x="2846575" y="3126487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닉네임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96112CEC-038A-448B-93A4-9D812BB8D8E6}"/>
              </a:ext>
            </a:extLst>
          </p:cNvPr>
          <p:cNvSpPr>
            <a:spLocks/>
          </p:cNvSpPr>
          <p:nvPr/>
        </p:nvSpPr>
        <p:spPr bwMode="auto">
          <a:xfrm>
            <a:off x="3956238" y="3126487"/>
            <a:ext cx="3735387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Button">
            <a:extLst>
              <a:ext uri="{FF2B5EF4-FFF2-40B4-BE49-F238E27FC236}">
                <a16:creationId xmlns:a16="http://schemas.microsoft.com/office/drawing/2014/main" id="{A2DF0421-0E7E-430D-9C79-260FCDD363A8}"/>
              </a:ext>
            </a:extLst>
          </p:cNvPr>
          <p:cNvSpPr/>
          <p:nvPr/>
        </p:nvSpPr>
        <p:spPr bwMode="auto">
          <a:xfrm>
            <a:off x="3966074" y="3146078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랜드킹</a:t>
            </a:r>
            <a:endParaRPr lang="en-US" altLang="ko-KR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Button">
            <a:extLst>
              <a:ext uri="{FF2B5EF4-FFF2-40B4-BE49-F238E27FC236}">
                <a16:creationId xmlns:a16="http://schemas.microsoft.com/office/drawing/2014/main" id="{411EF02B-D36E-462E-B20A-C72D1AA54879}"/>
              </a:ext>
            </a:extLst>
          </p:cNvPr>
          <p:cNvSpPr>
            <a:spLocks/>
          </p:cNvSpPr>
          <p:nvPr/>
        </p:nvSpPr>
        <p:spPr bwMode="auto">
          <a:xfrm>
            <a:off x="3946465" y="2731348"/>
            <a:ext cx="3735387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Button">
            <a:extLst>
              <a:ext uri="{FF2B5EF4-FFF2-40B4-BE49-F238E27FC236}">
                <a16:creationId xmlns:a16="http://schemas.microsoft.com/office/drawing/2014/main" id="{179B1E6A-6EB9-4855-9AB3-9BA3CF408BEA}"/>
              </a:ext>
            </a:extLst>
          </p:cNvPr>
          <p:cNvSpPr>
            <a:spLocks/>
          </p:cNvSpPr>
          <p:nvPr/>
        </p:nvSpPr>
        <p:spPr bwMode="auto">
          <a:xfrm>
            <a:off x="3946465" y="2925023"/>
            <a:ext cx="3735387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Button">
            <a:extLst>
              <a:ext uri="{FF2B5EF4-FFF2-40B4-BE49-F238E27FC236}">
                <a16:creationId xmlns:a16="http://schemas.microsoft.com/office/drawing/2014/main" id="{4103F7C6-9D20-4AC5-870D-12A07C5FCA63}"/>
              </a:ext>
            </a:extLst>
          </p:cNvPr>
          <p:cNvSpPr>
            <a:spLocks/>
          </p:cNvSpPr>
          <p:nvPr/>
        </p:nvSpPr>
        <p:spPr bwMode="auto">
          <a:xfrm>
            <a:off x="6537090" y="3785527"/>
            <a:ext cx="319088" cy="17621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Button">
            <a:extLst>
              <a:ext uri="{FF2B5EF4-FFF2-40B4-BE49-F238E27FC236}">
                <a16:creationId xmlns:a16="http://schemas.microsoft.com/office/drawing/2014/main" id="{1CD58810-6537-4A57-AC31-816E7EFE697F}"/>
              </a:ext>
            </a:extLst>
          </p:cNvPr>
          <p:cNvSpPr>
            <a:spLocks/>
          </p:cNvSpPr>
          <p:nvPr/>
        </p:nvSpPr>
        <p:spPr bwMode="auto">
          <a:xfrm>
            <a:off x="2834878" y="3538608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휴대전화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Button">
            <a:extLst>
              <a:ext uri="{FF2B5EF4-FFF2-40B4-BE49-F238E27FC236}">
                <a16:creationId xmlns:a16="http://schemas.microsoft.com/office/drawing/2014/main" id="{AC5A6E6F-CA3D-49E5-A681-FB0704A38BB6}"/>
              </a:ext>
            </a:extLst>
          </p:cNvPr>
          <p:cNvSpPr>
            <a:spLocks/>
          </p:cNvSpPr>
          <p:nvPr/>
        </p:nvSpPr>
        <p:spPr bwMode="auto">
          <a:xfrm>
            <a:off x="3944541" y="3543371"/>
            <a:ext cx="3735387" cy="18573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Button">
            <a:extLst>
              <a:ext uri="{FF2B5EF4-FFF2-40B4-BE49-F238E27FC236}">
                <a16:creationId xmlns:a16="http://schemas.microsoft.com/office/drawing/2014/main" id="{2CDA459F-3170-4C5B-8E6D-30FE4AB27DAD}"/>
              </a:ext>
            </a:extLst>
          </p:cNvPr>
          <p:cNvSpPr/>
          <p:nvPr/>
        </p:nvSpPr>
        <p:spPr bwMode="auto">
          <a:xfrm>
            <a:off x="3962957" y="2759269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sonsky8@naver.com</a:t>
            </a:r>
          </a:p>
        </p:txBody>
      </p:sp>
      <p:sp>
        <p:nvSpPr>
          <p:cNvPr id="91" name="Button">
            <a:extLst>
              <a:ext uri="{FF2B5EF4-FFF2-40B4-BE49-F238E27FC236}">
                <a16:creationId xmlns:a16="http://schemas.microsoft.com/office/drawing/2014/main" id="{D2D3A0AD-CF3C-469F-9643-56EFF823594B}"/>
              </a:ext>
            </a:extLst>
          </p:cNvPr>
          <p:cNvSpPr/>
          <p:nvPr/>
        </p:nvSpPr>
        <p:spPr bwMode="auto">
          <a:xfrm>
            <a:off x="3957377" y="2944073"/>
            <a:ext cx="1133475" cy="141288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**********</a:t>
            </a:r>
          </a:p>
        </p:txBody>
      </p:sp>
      <p:sp>
        <p:nvSpPr>
          <p:cNvPr id="92" name="Button">
            <a:extLst>
              <a:ext uri="{FF2B5EF4-FFF2-40B4-BE49-F238E27FC236}">
                <a16:creationId xmlns:a16="http://schemas.microsoft.com/office/drawing/2014/main" id="{FA51F55B-CB45-4604-8E8E-95049679FC41}"/>
              </a:ext>
            </a:extLst>
          </p:cNvPr>
          <p:cNvSpPr>
            <a:spLocks/>
          </p:cNvSpPr>
          <p:nvPr/>
        </p:nvSpPr>
        <p:spPr bwMode="auto">
          <a:xfrm>
            <a:off x="5154230" y="2741180"/>
            <a:ext cx="44967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Button">
            <a:extLst>
              <a:ext uri="{FF2B5EF4-FFF2-40B4-BE49-F238E27FC236}">
                <a16:creationId xmlns:a16="http://schemas.microsoft.com/office/drawing/2014/main" id="{1EEBE324-68CE-4795-9847-008D062F60BC}"/>
              </a:ext>
            </a:extLst>
          </p:cNvPr>
          <p:cNvSpPr/>
          <p:nvPr/>
        </p:nvSpPr>
        <p:spPr bwMode="auto">
          <a:xfrm>
            <a:off x="3962957" y="3558199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010-1234-5678</a:t>
            </a:r>
          </a:p>
        </p:txBody>
      </p:sp>
      <p:sp>
        <p:nvSpPr>
          <p:cNvPr id="94" name="Button">
            <a:extLst>
              <a:ext uri="{FF2B5EF4-FFF2-40B4-BE49-F238E27FC236}">
                <a16:creationId xmlns:a16="http://schemas.microsoft.com/office/drawing/2014/main" id="{19A6B22A-EEE8-4E50-A648-6209A8A981D1}"/>
              </a:ext>
            </a:extLst>
          </p:cNvPr>
          <p:cNvSpPr>
            <a:spLocks/>
          </p:cNvSpPr>
          <p:nvPr/>
        </p:nvSpPr>
        <p:spPr bwMode="auto">
          <a:xfrm>
            <a:off x="5149413" y="3144286"/>
            <a:ext cx="44967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780C96F-E366-4479-92A6-A453504DE618}"/>
              </a:ext>
            </a:extLst>
          </p:cNvPr>
          <p:cNvSpPr txBox="1"/>
          <p:nvPr/>
        </p:nvSpPr>
        <p:spPr>
          <a:xfrm>
            <a:off x="2838421" y="2139705"/>
            <a:ext cx="14461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일반회원 상세페이지</a:t>
            </a:r>
            <a:endParaRPr lang="ko-KR" altLang="en-US" sz="1000" dirty="0"/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BFF9E617-F66A-4171-A16D-CCDA3030AA4D}"/>
              </a:ext>
            </a:extLst>
          </p:cNvPr>
          <p:cNvSpPr>
            <a:spLocks/>
          </p:cNvSpPr>
          <p:nvPr/>
        </p:nvSpPr>
        <p:spPr bwMode="auto">
          <a:xfrm>
            <a:off x="2836802" y="3316412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3E4CC4B2-7D84-4F51-8163-B35E20B1FAD4}"/>
              </a:ext>
            </a:extLst>
          </p:cNvPr>
          <p:cNvSpPr>
            <a:spLocks/>
          </p:cNvSpPr>
          <p:nvPr/>
        </p:nvSpPr>
        <p:spPr bwMode="auto">
          <a:xfrm>
            <a:off x="3946465" y="3316412"/>
            <a:ext cx="3735387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id="{0D29C1DD-A3E9-4319-AE85-6A934EED15BA}"/>
              </a:ext>
            </a:extLst>
          </p:cNvPr>
          <p:cNvSpPr/>
          <p:nvPr/>
        </p:nvSpPr>
        <p:spPr bwMode="auto">
          <a:xfrm>
            <a:off x="3962957" y="3336003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김토지</a:t>
            </a:r>
            <a:endParaRPr lang="en-US" altLang="ko-KR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C2233762-018D-4867-ABFC-67B2352BBD2B}"/>
              </a:ext>
            </a:extLst>
          </p:cNvPr>
          <p:cNvSpPr>
            <a:spLocks/>
          </p:cNvSpPr>
          <p:nvPr/>
        </p:nvSpPr>
        <p:spPr bwMode="auto">
          <a:xfrm>
            <a:off x="2827028" y="2522947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회원번호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C27E7C63-973F-41A3-B1E0-4B213223DB37}"/>
              </a:ext>
            </a:extLst>
          </p:cNvPr>
          <p:cNvSpPr>
            <a:spLocks/>
          </p:cNvSpPr>
          <p:nvPr/>
        </p:nvSpPr>
        <p:spPr bwMode="auto">
          <a:xfrm>
            <a:off x="3936691" y="2516982"/>
            <a:ext cx="3735387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0E2E0E3F-D078-498B-9929-4CEB24C91445}"/>
              </a:ext>
            </a:extLst>
          </p:cNvPr>
          <p:cNvSpPr/>
          <p:nvPr/>
        </p:nvSpPr>
        <p:spPr bwMode="auto">
          <a:xfrm>
            <a:off x="3953183" y="2547360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6" name="Button">
            <a:extLst>
              <a:ext uri="{FF2B5EF4-FFF2-40B4-BE49-F238E27FC236}">
                <a16:creationId xmlns:a16="http://schemas.microsoft.com/office/drawing/2014/main" id="{8ED0C55A-B49C-4E89-B1DB-14FCE5EDA581}"/>
              </a:ext>
            </a:extLst>
          </p:cNvPr>
          <p:cNvSpPr>
            <a:spLocks/>
          </p:cNvSpPr>
          <p:nvPr/>
        </p:nvSpPr>
        <p:spPr bwMode="auto">
          <a:xfrm>
            <a:off x="2727325" y="1429938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tem">
            <a:extLst>
              <a:ext uri="{FF2B5EF4-FFF2-40B4-BE49-F238E27FC236}">
                <a16:creationId xmlns:a16="http://schemas.microsoft.com/office/drawing/2014/main" id="{65AC896D-2949-4C3A-87BF-2CF432E59CFE}"/>
              </a:ext>
            </a:extLst>
          </p:cNvPr>
          <p:cNvSpPr/>
          <p:nvPr/>
        </p:nvSpPr>
        <p:spPr bwMode="auto">
          <a:xfrm>
            <a:off x="1701800" y="1946275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Item">
            <a:extLst>
              <a:ext uri="{FF2B5EF4-FFF2-40B4-BE49-F238E27FC236}">
                <a16:creationId xmlns:a16="http://schemas.microsoft.com/office/drawing/2014/main" id="{ED4E41C7-636F-43AB-AA28-9952DF7C55DC}"/>
              </a:ext>
            </a:extLst>
          </p:cNvPr>
          <p:cNvSpPr/>
          <p:nvPr/>
        </p:nvSpPr>
        <p:spPr bwMode="auto">
          <a:xfrm>
            <a:off x="1702803" y="3052409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Item">
            <a:extLst>
              <a:ext uri="{FF2B5EF4-FFF2-40B4-BE49-F238E27FC236}">
                <a16:creationId xmlns:a16="http://schemas.microsoft.com/office/drawing/2014/main" id="{B4AF5577-1AE6-41A4-B83E-0FC42C453AB7}"/>
              </a:ext>
            </a:extLst>
          </p:cNvPr>
          <p:cNvSpPr/>
          <p:nvPr/>
        </p:nvSpPr>
        <p:spPr bwMode="auto">
          <a:xfrm>
            <a:off x="1701556" y="3313650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E2120A-AF25-46FB-9E8D-967F7D37A515}"/>
              </a:ext>
            </a:extLst>
          </p:cNvPr>
          <p:cNvSpPr txBox="1"/>
          <p:nvPr/>
        </p:nvSpPr>
        <p:spPr>
          <a:xfrm>
            <a:off x="1662676" y="2467258"/>
            <a:ext cx="6921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일반회원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136037-702F-429D-8CC5-05867FAE3167}"/>
              </a:ext>
            </a:extLst>
          </p:cNvPr>
          <p:cNvSpPr txBox="1"/>
          <p:nvPr/>
        </p:nvSpPr>
        <p:spPr>
          <a:xfrm>
            <a:off x="1662148" y="2642389"/>
            <a:ext cx="642154" cy="1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관리자회원</a:t>
            </a:r>
          </a:p>
        </p:txBody>
      </p:sp>
      <p:sp>
        <p:nvSpPr>
          <p:cNvPr id="100" name="Item">
            <a:extLst>
              <a:ext uri="{FF2B5EF4-FFF2-40B4-BE49-F238E27FC236}">
                <a16:creationId xmlns:a16="http://schemas.microsoft.com/office/drawing/2014/main" id="{158859EB-C6DD-4F48-AB7C-5F42F37091DE}"/>
              </a:ext>
            </a:extLst>
          </p:cNvPr>
          <p:cNvSpPr/>
          <p:nvPr/>
        </p:nvSpPr>
        <p:spPr bwMode="auto">
          <a:xfrm>
            <a:off x="1711081" y="3615738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Item">
            <a:extLst>
              <a:ext uri="{FF2B5EF4-FFF2-40B4-BE49-F238E27FC236}">
                <a16:creationId xmlns:a16="http://schemas.microsoft.com/office/drawing/2014/main" id="{43D4FC26-715B-4B0B-8160-3B397CB9138A}"/>
              </a:ext>
            </a:extLst>
          </p:cNvPr>
          <p:cNvSpPr/>
          <p:nvPr/>
        </p:nvSpPr>
        <p:spPr bwMode="auto">
          <a:xfrm>
            <a:off x="1711081" y="3913483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16F00AE-9EB5-4AA9-89D8-DDD5714C1A68}"/>
              </a:ext>
            </a:extLst>
          </p:cNvPr>
          <p:cNvSpPr txBox="1"/>
          <p:nvPr/>
        </p:nvSpPr>
        <p:spPr>
          <a:xfrm>
            <a:off x="1672790" y="2265550"/>
            <a:ext cx="6921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회원등록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F4E7AC1-843C-4AE0-B628-85C2F908875A}"/>
              </a:ext>
            </a:extLst>
          </p:cNvPr>
          <p:cNvSpPr txBox="1"/>
          <p:nvPr/>
        </p:nvSpPr>
        <p:spPr>
          <a:xfrm>
            <a:off x="1657880" y="2821511"/>
            <a:ext cx="642154" cy="1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탈퇴회원</a:t>
            </a:r>
          </a:p>
        </p:txBody>
      </p:sp>
    </p:spTree>
    <p:extLst>
      <p:ext uri="{BB962C8B-B14F-4D97-AF65-F5344CB8AC3E}">
        <p14:creationId xmlns:p14="http://schemas.microsoft.com/office/powerpoint/2010/main" val="266828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Browser">
            <a:extLst>
              <a:ext uri="{FF2B5EF4-FFF2-40B4-BE49-F238E27FC236}">
                <a16:creationId xmlns:a16="http://schemas.microsoft.com/office/drawing/2014/main" id="{DFA74B33-A41D-48D2-9C68-7ECEE71098B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10139" y="868882"/>
            <a:ext cx="6242050" cy="5535613"/>
            <a:chOff x="595684" y="1261242"/>
            <a:chExt cx="6668462" cy="4439869"/>
          </a:xfrm>
        </p:grpSpPr>
        <p:sp>
          <p:nvSpPr>
            <p:cNvPr id="9" name="Window Body">
              <a:extLst>
                <a:ext uri="{FF2B5EF4-FFF2-40B4-BE49-F238E27FC236}">
                  <a16:creationId xmlns:a16="http://schemas.microsoft.com/office/drawing/2014/main" id="{9DEB56AC-7908-4D66-8EB6-D97E7363EF9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Title Bar">
              <a:extLst>
                <a:ext uri="{FF2B5EF4-FFF2-40B4-BE49-F238E27FC236}">
                  <a16:creationId xmlns:a16="http://schemas.microsoft.com/office/drawing/2014/main" id="{22AB6C4B-31AC-4BCE-8AB1-0BF426AD4D2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4" name="Menu Button">
              <a:extLst>
                <a:ext uri="{FF2B5EF4-FFF2-40B4-BE49-F238E27FC236}">
                  <a16:creationId xmlns:a16="http://schemas.microsoft.com/office/drawing/2014/main" id="{14C08A5F-6059-4BB1-99A0-562E37AC66A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25" name="Close Button">
              <a:extLst>
                <a:ext uri="{FF2B5EF4-FFF2-40B4-BE49-F238E27FC236}">
                  <a16:creationId xmlns:a16="http://schemas.microsoft.com/office/drawing/2014/main" id="{E2433045-CB56-45A6-8BA4-58E2168AC52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Address Box">
              <a:extLst>
                <a:ext uri="{FF2B5EF4-FFF2-40B4-BE49-F238E27FC236}">
                  <a16:creationId xmlns:a16="http://schemas.microsoft.com/office/drawing/2014/main" id="{0CAF2E3A-75A6-48CA-B0C4-EADD282B06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7" name="Document Icon">
              <a:extLst>
                <a:ext uri="{FF2B5EF4-FFF2-40B4-BE49-F238E27FC236}">
                  <a16:creationId xmlns:a16="http://schemas.microsoft.com/office/drawing/2014/main" id="{7540ACCF-E769-49CE-85C0-82F5624F9AF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428" name="Navigation Buttons">
              <a:extLst>
                <a:ext uri="{FF2B5EF4-FFF2-40B4-BE49-F238E27FC236}">
                  <a16:creationId xmlns:a16="http://schemas.microsoft.com/office/drawing/2014/main" id="{FC5D9192-3545-435F-B72A-A6A801432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7429" name="Back Button">
                <a:extLst>
                  <a:ext uri="{FF2B5EF4-FFF2-40B4-BE49-F238E27FC236}">
                    <a16:creationId xmlns:a16="http://schemas.microsoft.com/office/drawing/2014/main" id="{38E11005-0279-4561-A35B-3A0F4602A5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0" name="Forward Button">
                <a:extLst>
                  <a:ext uri="{FF2B5EF4-FFF2-40B4-BE49-F238E27FC236}">
                    <a16:creationId xmlns:a16="http://schemas.microsoft.com/office/drawing/2014/main" id="{E5B4214F-DE50-4E1E-A566-907D5C45007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1" name="Reload Button">
                <a:extLst>
                  <a:ext uri="{FF2B5EF4-FFF2-40B4-BE49-F238E27FC236}">
                    <a16:creationId xmlns:a16="http://schemas.microsoft.com/office/drawing/2014/main" id="{20C53955-7D39-44E2-A2D7-9B22B61AC6E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2AA182-BB5A-4128-A7CB-0964EFD9E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84680"/>
              </p:ext>
            </p:extLst>
          </p:nvPr>
        </p:nvGraphicFramePr>
        <p:xfrm>
          <a:off x="8183564" y="825500"/>
          <a:ext cx="230504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Component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검색시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해당 검색</a:t>
                      </a:r>
                    </a:p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7" name="Line">
            <a:extLst>
              <a:ext uri="{FF2B5EF4-FFF2-40B4-BE49-F238E27FC236}">
                <a16:creationId xmlns:a16="http://schemas.microsoft.com/office/drawing/2014/main" id="{3E2C739E-83DF-4683-846B-FC60407AFA3C}"/>
              </a:ext>
            </a:extLst>
          </p:cNvPr>
          <p:cNvCxnSpPr>
            <a:cxnSpLocks/>
          </p:cNvCxnSpPr>
          <p:nvPr/>
        </p:nvCxnSpPr>
        <p:spPr bwMode="auto">
          <a:xfrm>
            <a:off x="1711325" y="1390650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3850DD2C-4F87-4E41-B8E3-10E7BD9A0BD4}"/>
              </a:ext>
            </a:extLst>
          </p:cNvPr>
          <p:cNvSpPr>
            <a:spLocks/>
          </p:cNvSpPr>
          <p:nvPr/>
        </p:nvSpPr>
        <p:spPr bwMode="auto">
          <a:xfrm>
            <a:off x="1882775" y="1607816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>
            <a:extLst>
              <a:ext uri="{FF2B5EF4-FFF2-40B4-BE49-F238E27FC236}">
                <a16:creationId xmlns:a16="http://schemas.microsoft.com/office/drawing/2014/main" id="{0C3DB13B-E903-42E3-B28D-805EE0B0BEE5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673225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tton">
            <a:extLst>
              <a:ext uri="{FF2B5EF4-FFF2-40B4-BE49-F238E27FC236}">
                <a16:creationId xmlns:a16="http://schemas.microsoft.com/office/drawing/2014/main" id="{E52255BB-87B7-4330-A8C8-B97920693491}"/>
              </a:ext>
            </a:extLst>
          </p:cNvPr>
          <p:cNvSpPr>
            <a:spLocks/>
          </p:cNvSpPr>
          <p:nvPr/>
        </p:nvSpPr>
        <p:spPr bwMode="auto">
          <a:xfrm>
            <a:off x="7405688" y="1443038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98" name="그림 68">
            <a:extLst>
              <a:ext uri="{FF2B5EF4-FFF2-40B4-BE49-F238E27FC236}">
                <a16:creationId xmlns:a16="http://schemas.microsoft.com/office/drawing/2014/main" id="{0FC445D9-E31E-4290-87D1-EC7933787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476375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Box 69">
            <a:extLst>
              <a:ext uri="{FF2B5EF4-FFF2-40B4-BE49-F238E27FC236}">
                <a16:creationId xmlns:a16="http://schemas.microsoft.com/office/drawing/2014/main" id="{8992A2AE-45EE-47DA-8D9D-0D2EBB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1435100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4" name="Line">
            <a:extLst>
              <a:ext uri="{FF2B5EF4-FFF2-40B4-BE49-F238E27FC236}">
                <a16:creationId xmlns:a16="http://schemas.microsoft.com/office/drawing/2014/main" id="{6806DADE-88FE-4C19-A507-3E0FE3A87866}"/>
              </a:ext>
            </a:extLst>
          </p:cNvPr>
          <p:cNvCxnSpPr>
            <a:cxnSpLocks/>
          </p:cNvCxnSpPr>
          <p:nvPr/>
        </p:nvCxnSpPr>
        <p:spPr bwMode="auto">
          <a:xfrm>
            <a:off x="1701800" y="1954213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">
            <a:extLst>
              <a:ext uri="{FF2B5EF4-FFF2-40B4-BE49-F238E27FC236}">
                <a16:creationId xmlns:a16="http://schemas.microsoft.com/office/drawing/2014/main" id="{235391FE-9126-4338-9AB5-E6489BA73A5D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954214"/>
            <a:ext cx="0" cy="441642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829C28C5-C2E9-43B9-8C22-CFBDF67497F8}"/>
              </a:ext>
            </a:extLst>
          </p:cNvPr>
          <p:cNvSpPr/>
          <p:nvPr/>
        </p:nvSpPr>
        <p:spPr bwMode="auto">
          <a:xfrm>
            <a:off x="3115798" y="3112649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DD203296-CA9E-45A8-876C-CB5B8AC757DD}"/>
              </a:ext>
            </a:extLst>
          </p:cNvPr>
          <p:cNvSpPr/>
          <p:nvPr/>
        </p:nvSpPr>
        <p:spPr bwMode="auto">
          <a:xfrm>
            <a:off x="3109260" y="3520169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982A2641-4C0F-4A4D-A41C-90464E61C91A}"/>
              </a:ext>
            </a:extLst>
          </p:cNvPr>
          <p:cNvSpPr/>
          <p:nvPr/>
        </p:nvSpPr>
        <p:spPr bwMode="auto">
          <a:xfrm>
            <a:off x="3109261" y="3975516"/>
            <a:ext cx="60325" cy="61913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1F196956-FC48-40B5-AEA1-3CB044D2F5CC}"/>
              </a:ext>
            </a:extLst>
          </p:cNvPr>
          <p:cNvSpPr/>
          <p:nvPr/>
        </p:nvSpPr>
        <p:spPr bwMode="auto">
          <a:xfrm>
            <a:off x="3115799" y="4405280"/>
            <a:ext cx="60325" cy="61913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CEDCB142-2326-43ED-B4B1-CC86E57125DB}"/>
              </a:ext>
            </a:extLst>
          </p:cNvPr>
          <p:cNvSpPr/>
          <p:nvPr/>
        </p:nvSpPr>
        <p:spPr bwMode="auto">
          <a:xfrm>
            <a:off x="3114182" y="4828483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38C00470-8769-4126-AC9E-3123D06A86E0}"/>
              </a:ext>
            </a:extLst>
          </p:cNvPr>
          <p:cNvSpPr/>
          <p:nvPr/>
        </p:nvSpPr>
        <p:spPr bwMode="auto">
          <a:xfrm>
            <a:off x="3114183" y="5758219"/>
            <a:ext cx="60325" cy="6032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0" name="Pagination">
            <a:extLst>
              <a:ext uri="{FF2B5EF4-FFF2-40B4-BE49-F238E27FC236}">
                <a16:creationId xmlns:a16="http://schemas.microsoft.com/office/drawing/2014/main" id="{18ED6A7C-38DC-4B69-A3B3-EEEA4F8E36F9}"/>
              </a:ext>
            </a:extLst>
          </p:cNvPr>
          <p:cNvGrpSpPr/>
          <p:nvPr/>
        </p:nvGrpSpPr>
        <p:grpSpPr>
          <a:xfrm>
            <a:off x="4428398" y="6060137"/>
            <a:ext cx="1195458" cy="177154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371" name="Previous">
              <a:extLst>
                <a:ext uri="{FF2B5EF4-FFF2-40B4-BE49-F238E27FC236}">
                  <a16:creationId xmlns:a16="http://schemas.microsoft.com/office/drawing/2014/main" id="{84D5AB8B-F504-48F2-B4A1-29405728B90F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372" name="Page 1">
              <a:extLst>
                <a:ext uri="{FF2B5EF4-FFF2-40B4-BE49-F238E27FC236}">
                  <a16:creationId xmlns:a16="http://schemas.microsoft.com/office/drawing/2014/main" id="{F1B431FD-822D-4A15-8D69-6216D2E3BCC7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73" name="Page 2">
              <a:extLst>
                <a:ext uri="{FF2B5EF4-FFF2-40B4-BE49-F238E27FC236}">
                  <a16:creationId xmlns:a16="http://schemas.microsoft.com/office/drawing/2014/main" id="{78F4E377-A93A-4F65-B3D9-F25843B73F93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374" name="Page 3">
              <a:extLst>
                <a:ext uri="{FF2B5EF4-FFF2-40B4-BE49-F238E27FC236}">
                  <a16:creationId xmlns:a16="http://schemas.microsoft.com/office/drawing/2014/main" id="{BC0CAEFC-1A64-4BE9-9169-C4BD1F6D2102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375" name="Page 4">
              <a:extLst>
                <a:ext uri="{FF2B5EF4-FFF2-40B4-BE49-F238E27FC236}">
                  <a16:creationId xmlns:a16="http://schemas.microsoft.com/office/drawing/2014/main" id="{478A1818-A5BE-460F-B341-1BC37C5AD867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376" name="Page 5">
              <a:extLst>
                <a:ext uri="{FF2B5EF4-FFF2-40B4-BE49-F238E27FC236}">
                  <a16:creationId xmlns:a16="http://schemas.microsoft.com/office/drawing/2014/main" id="{E27983D9-1030-45FD-9AA1-910CF494D379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377" name="Next">
              <a:extLst>
                <a:ext uri="{FF2B5EF4-FFF2-40B4-BE49-F238E27FC236}">
                  <a16:creationId xmlns:a16="http://schemas.microsoft.com/office/drawing/2014/main" id="{D0212CC9-7688-449E-9128-A27507A7FCD6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378" name="Button">
            <a:extLst>
              <a:ext uri="{FF2B5EF4-FFF2-40B4-BE49-F238E27FC236}">
                <a16:creationId xmlns:a16="http://schemas.microsoft.com/office/drawing/2014/main" id="{ECB71E3E-AE73-447B-B1BF-5B4AF26EE085}"/>
              </a:ext>
            </a:extLst>
          </p:cNvPr>
          <p:cNvSpPr>
            <a:spLocks/>
          </p:cNvSpPr>
          <p:nvPr/>
        </p:nvSpPr>
        <p:spPr bwMode="auto">
          <a:xfrm>
            <a:off x="2817814" y="6059488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70" name="그룹 4">
            <a:extLst>
              <a:ext uri="{FF2B5EF4-FFF2-40B4-BE49-F238E27FC236}">
                <a16:creationId xmlns:a16="http://schemas.microsoft.com/office/drawing/2014/main" id="{5CCECF86-E19D-4082-AD43-B2BD97C05C7D}"/>
              </a:ext>
            </a:extLst>
          </p:cNvPr>
          <p:cNvGrpSpPr>
            <a:grpSpLocks/>
          </p:cNvGrpSpPr>
          <p:nvPr/>
        </p:nvGrpSpPr>
        <p:grpSpPr bwMode="auto">
          <a:xfrm>
            <a:off x="1198563" y="6019800"/>
            <a:ext cx="1257301" cy="736600"/>
            <a:chOff x="6902450" y="2785769"/>
            <a:chExt cx="1257300" cy="735306"/>
          </a:xfrm>
        </p:grpSpPr>
        <p:sp>
          <p:nvSpPr>
            <p:cNvPr id="231" name="Border">
              <a:extLst>
                <a:ext uri="{FF2B5EF4-FFF2-40B4-BE49-F238E27FC236}">
                  <a16:creationId xmlns:a16="http://schemas.microsoft.com/office/drawing/2014/main" id="{910CBEBE-C9FE-429D-8955-A4FB2A36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2785769"/>
              <a:ext cx="1257300" cy="7353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TextBox 69">
              <a:extLst>
                <a:ext uri="{FF2B5EF4-FFF2-40B4-BE49-F238E27FC236}">
                  <a16:creationId xmlns:a16="http://schemas.microsoft.com/office/drawing/2014/main" id="{4B6D4FF3-E707-4F27-AADC-487959B61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5175" y="2834896"/>
              <a:ext cx="836612" cy="18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9pPr>
            </a:lstStyle>
            <a:p>
              <a:pPr>
                <a:defRPr/>
              </a:pP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삭제하시겠습니까</a:t>
              </a:r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</a:p>
          </p:txBody>
        </p:sp>
        <p:sp>
          <p:nvSpPr>
            <p:cNvPr id="233" name="Button">
              <a:extLst>
                <a:ext uri="{FF2B5EF4-FFF2-40B4-BE49-F238E27FC236}">
                  <a16:creationId xmlns:a16="http://schemas.microsoft.com/office/drawing/2014/main" id="{3B85F9EB-59AB-4AC2-8D77-E012F87F2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75" y="3248672"/>
              <a:ext cx="318959" cy="177151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4" name="Button">
              <a:extLst>
                <a:ext uri="{FF2B5EF4-FFF2-40B4-BE49-F238E27FC236}">
                  <a16:creationId xmlns:a16="http://schemas.microsoft.com/office/drawing/2014/main" id="{DC7AF3F8-31DF-4DED-93D5-3ADBDFE1C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3248505"/>
              <a:ext cx="319088" cy="177488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C954A265-AD90-4F19-83BA-F1F52FF63EED}"/>
              </a:ext>
            </a:extLst>
          </p:cNvPr>
          <p:cNvCxnSpPr/>
          <p:nvPr/>
        </p:nvCxnSpPr>
        <p:spPr>
          <a:xfrm flipH="1">
            <a:off x="2578100" y="6148388"/>
            <a:ext cx="3190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C5EC67C8-7293-4C5E-AFA4-447D64360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101068"/>
              </p:ext>
            </p:extLst>
          </p:nvPr>
        </p:nvGraphicFramePr>
        <p:xfrm>
          <a:off x="3224431" y="2551678"/>
          <a:ext cx="3684182" cy="340391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4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9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실명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최종접속일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회원가입일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04CEDAEB-3369-4572-9214-E7388BE9A741}"/>
              </a:ext>
            </a:extLst>
          </p:cNvPr>
          <p:cNvSpPr/>
          <p:nvPr/>
        </p:nvSpPr>
        <p:spPr bwMode="auto">
          <a:xfrm>
            <a:off x="3114184" y="5292287"/>
            <a:ext cx="60325" cy="6032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39766-C7ED-4D0A-A13D-69CE18E13279}"/>
              </a:ext>
            </a:extLst>
          </p:cNvPr>
          <p:cNvSpPr txBox="1"/>
          <p:nvPr/>
        </p:nvSpPr>
        <p:spPr>
          <a:xfrm>
            <a:off x="2795530" y="2145450"/>
            <a:ext cx="879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관리자회원</a:t>
            </a: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987822BC-B754-4310-B3F8-88C0002F8AF8}"/>
              </a:ext>
            </a:extLst>
          </p:cNvPr>
          <p:cNvSpPr>
            <a:spLocks/>
          </p:cNvSpPr>
          <p:nvPr/>
        </p:nvSpPr>
        <p:spPr bwMode="auto">
          <a:xfrm>
            <a:off x="7321044" y="2178716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5F6A999A-15AF-4670-ADC7-9AF27F75D96B}"/>
              </a:ext>
            </a:extLst>
          </p:cNvPr>
          <p:cNvSpPr>
            <a:spLocks/>
          </p:cNvSpPr>
          <p:nvPr/>
        </p:nvSpPr>
        <p:spPr bwMode="auto">
          <a:xfrm>
            <a:off x="6332767" y="2173289"/>
            <a:ext cx="92109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7C814295-BB57-4B96-B25F-D7637FB93A57}"/>
              </a:ext>
            </a:extLst>
          </p:cNvPr>
          <p:cNvSpPr>
            <a:spLocks/>
          </p:cNvSpPr>
          <p:nvPr/>
        </p:nvSpPr>
        <p:spPr bwMode="auto">
          <a:xfrm>
            <a:off x="5670344" y="2172295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D361E2-F40B-4345-924E-548AAE4F2A83}"/>
              </a:ext>
            </a:extLst>
          </p:cNvPr>
          <p:cNvSpPr txBox="1"/>
          <p:nvPr/>
        </p:nvSpPr>
        <p:spPr>
          <a:xfrm>
            <a:off x="6028246" y="2020944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32D66F0-3E0C-4D41-8D59-18EBDC6906E7}"/>
              </a:ext>
            </a:extLst>
          </p:cNvPr>
          <p:cNvSpPr/>
          <p:nvPr/>
        </p:nvSpPr>
        <p:spPr>
          <a:xfrm>
            <a:off x="8276021" y="3745623"/>
            <a:ext cx="56086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실명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전화번호</a:t>
            </a:r>
            <a:endParaRPr lang="en-US" altLang="ko-KR" sz="5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3979E9C1-C213-4499-8406-99A900817D16}"/>
              </a:ext>
            </a:extLst>
          </p:cNvPr>
          <p:cNvSpPr>
            <a:spLocks/>
          </p:cNvSpPr>
          <p:nvPr/>
        </p:nvSpPr>
        <p:spPr bwMode="auto">
          <a:xfrm>
            <a:off x="8260188" y="3552398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7F4521-26C8-42A9-86C7-0514F62C52F8}"/>
              </a:ext>
            </a:extLst>
          </p:cNvPr>
          <p:cNvSpPr txBox="1"/>
          <p:nvPr/>
        </p:nvSpPr>
        <p:spPr>
          <a:xfrm>
            <a:off x="8608130" y="3410321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60AC1-80AA-4AEF-B511-1AAD91B20141}"/>
              </a:ext>
            </a:extLst>
          </p:cNvPr>
          <p:cNvSpPr txBox="1"/>
          <p:nvPr/>
        </p:nvSpPr>
        <p:spPr>
          <a:xfrm>
            <a:off x="7901594" y="3158388"/>
            <a:ext cx="210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셀렉트</a:t>
            </a:r>
            <a:r>
              <a:rPr lang="ko-KR" altLang="en-US" dirty="0">
                <a:solidFill>
                  <a:srgbClr val="FF0000"/>
                </a:solidFill>
              </a:rPr>
              <a:t> 박스</a:t>
            </a:r>
          </a:p>
        </p:txBody>
      </p:sp>
      <p:sp>
        <p:nvSpPr>
          <p:cNvPr id="66" name="Button">
            <a:extLst>
              <a:ext uri="{FF2B5EF4-FFF2-40B4-BE49-F238E27FC236}">
                <a16:creationId xmlns:a16="http://schemas.microsoft.com/office/drawing/2014/main" id="{943C0526-3A95-46B7-A78E-AF044F07985F}"/>
              </a:ext>
            </a:extLst>
          </p:cNvPr>
          <p:cNvSpPr>
            <a:spLocks/>
          </p:cNvSpPr>
          <p:nvPr/>
        </p:nvSpPr>
        <p:spPr bwMode="auto">
          <a:xfrm>
            <a:off x="2727325" y="1429938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tem">
            <a:extLst>
              <a:ext uri="{FF2B5EF4-FFF2-40B4-BE49-F238E27FC236}">
                <a16:creationId xmlns:a16="http://schemas.microsoft.com/office/drawing/2014/main" id="{DD45A03B-3D56-42FC-84E8-8F1598466D5D}"/>
              </a:ext>
            </a:extLst>
          </p:cNvPr>
          <p:cNvSpPr/>
          <p:nvPr/>
        </p:nvSpPr>
        <p:spPr bwMode="auto">
          <a:xfrm>
            <a:off x="1701800" y="1946275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Item">
            <a:extLst>
              <a:ext uri="{FF2B5EF4-FFF2-40B4-BE49-F238E27FC236}">
                <a16:creationId xmlns:a16="http://schemas.microsoft.com/office/drawing/2014/main" id="{F0B1DCEA-DACD-4575-BB79-75A7C1CBAFFA}"/>
              </a:ext>
            </a:extLst>
          </p:cNvPr>
          <p:cNvSpPr/>
          <p:nvPr/>
        </p:nvSpPr>
        <p:spPr bwMode="auto">
          <a:xfrm>
            <a:off x="1702803" y="3052409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tem">
            <a:extLst>
              <a:ext uri="{FF2B5EF4-FFF2-40B4-BE49-F238E27FC236}">
                <a16:creationId xmlns:a16="http://schemas.microsoft.com/office/drawing/2014/main" id="{78927148-D511-4974-861C-F3FBB9AC7BA1}"/>
              </a:ext>
            </a:extLst>
          </p:cNvPr>
          <p:cNvSpPr/>
          <p:nvPr/>
        </p:nvSpPr>
        <p:spPr bwMode="auto">
          <a:xfrm>
            <a:off x="1701556" y="3313650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FF82F9-53F1-4880-98CA-4F064AEB603D}"/>
              </a:ext>
            </a:extLst>
          </p:cNvPr>
          <p:cNvSpPr txBox="1"/>
          <p:nvPr/>
        </p:nvSpPr>
        <p:spPr>
          <a:xfrm>
            <a:off x="1662676" y="2467258"/>
            <a:ext cx="6921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일반회원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B3CD56-33A8-479D-9C5A-A679EAA56F14}"/>
              </a:ext>
            </a:extLst>
          </p:cNvPr>
          <p:cNvSpPr txBox="1"/>
          <p:nvPr/>
        </p:nvSpPr>
        <p:spPr>
          <a:xfrm>
            <a:off x="1662148" y="2642389"/>
            <a:ext cx="642154" cy="1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관리자회원</a:t>
            </a:r>
          </a:p>
        </p:txBody>
      </p:sp>
      <p:sp>
        <p:nvSpPr>
          <p:cNvPr id="86" name="Item">
            <a:extLst>
              <a:ext uri="{FF2B5EF4-FFF2-40B4-BE49-F238E27FC236}">
                <a16:creationId xmlns:a16="http://schemas.microsoft.com/office/drawing/2014/main" id="{AEDEFD5B-3C65-44B8-8D4C-89F86189A355}"/>
              </a:ext>
            </a:extLst>
          </p:cNvPr>
          <p:cNvSpPr/>
          <p:nvPr/>
        </p:nvSpPr>
        <p:spPr bwMode="auto">
          <a:xfrm>
            <a:off x="1711081" y="3615738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Item">
            <a:extLst>
              <a:ext uri="{FF2B5EF4-FFF2-40B4-BE49-F238E27FC236}">
                <a16:creationId xmlns:a16="http://schemas.microsoft.com/office/drawing/2014/main" id="{D1C11037-59AE-44A3-B984-88CDEE5225FE}"/>
              </a:ext>
            </a:extLst>
          </p:cNvPr>
          <p:cNvSpPr/>
          <p:nvPr/>
        </p:nvSpPr>
        <p:spPr bwMode="auto">
          <a:xfrm>
            <a:off x="1711081" y="3913483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7ED0F60-9E81-4917-9452-6ADA8840FE2A}"/>
              </a:ext>
            </a:extLst>
          </p:cNvPr>
          <p:cNvSpPr txBox="1"/>
          <p:nvPr/>
        </p:nvSpPr>
        <p:spPr>
          <a:xfrm>
            <a:off x="1672790" y="2265550"/>
            <a:ext cx="6921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회원등록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399DA4-3878-4AEA-BFD0-01768AFE4F3F}"/>
              </a:ext>
            </a:extLst>
          </p:cNvPr>
          <p:cNvSpPr txBox="1"/>
          <p:nvPr/>
        </p:nvSpPr>
        <p:spPr>
          <a:xfrm>
            <a:off x="1657880" y="2821511"/>
            <a:ext cx="642154" cy="1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탈퇴회원</a:t>
            </a:r>
          </a:p>
        </p:txBody>
      </p:sp>
    </p:spTree>
    <p:extLst>
      <p:ext uri="{BB962C8B-B14F-4D97-AF65-F5344CB8AC3E}">
        <p14:creationId xmlns:p14="http://schemas.microsoft.com/office/powerpoint/2010/main" val="412174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Browser">
            <a:extLst>
              <a:ext uri="{FF2B5EF4-FFF2-40B4-BE49-F238E27FC236}">
                <a16:creationId xmlns:a16="http://schemas.microsoft.com/office/drawing/2014/main" id="{DFA74B33-A41D-48D2-9C68-7ECEE71098B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01800" y="835026"/>
            <a:ext cx="6242050" cy="5535613"/>
            <a:chOff x="595684" y="1261242"/>
            <a:chExt cx="6668462" cy="4439869"/>
          </a:xfrm>
        </p:grpSpPr>
        <p:sp>
          <p:nvSpPr>
            <p:cNvPr id="9" name="Window Body">
              <a:extLst>
                <a:ext uri="{FF2B5EF4-FFF2-40B4-BE49-F238E27FC236}">
                  <a16:creationId xmlns:a16="http://schemas.microsoft.com/office/drawing/2014/main" id="{9DEB56AC-7908-4D66-8EB6-D97E7363EF9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Title Bar">
              <a:extLst>
                <a:ext uri="{FF2B5EF4-FFF2-40B4-BE49-F238E27FC236}">
                  <a16:creationId xmlns:a16="http://schemas.microsoft.com/office/drawing/2014/main" id="{22AB6C4B-31AC-4BCE-8AB1-0BF426AD4D2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4" name="Menu Button">
              <a:extLst>
                <a:ext uri="{FF2B5EF4-FFF2-40B4-BE49-F238E27FC236}">
                  <a16:creationId xmlns:a16="http://schemas.microsoft.com/office/drawing/2014/main" id="{14C08A5F-6059-4BB1-99A0-562E37AC66A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25" name="Close Button">
              <a:extLst>
                <a:ext uri="{FF2B5EF4-FFF2-40B4-BE49-F238E27FC236}">
                  <a16:creationId xmlns:a16="http://schemas.microsoft.com/office/drawing/2014/main" id="{E2433045-CB56-45A6-8BA4-58E2168AC52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Address Box">
              <a:extLst>
                <a:ext uri="{FF2B5EF4-FFF2-40B4-BE49-F238E27FC236}">
                  <a16:creationId xmlns:a16="http://schemas.microsoft.com/office/drawing/2014/main" id="{0CAF2E3A-75A6-48CA-B0C4-EADD282B06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7" name="Document Icon">
              <a:extLst>
                <a:ext uri="{FF2B5EF4-FFF2-40B4-BE49-F238E27FC236}">
                  <a16:creationId xmlns:a16="http://schemas.microsoft.com/office/drawing/2014/main" id="{7540ACCF-E769-49CE-85C0-82F5624F9AF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428" name="Navigation Buttons">
              <a:extLst>
                <a:ext uri="{FF2B5EF4-FFF2-40B4-BE49-F238E27FC236}">
                  <a16:creationId xmlns:a16="http://schemas.microsoft.com/office/drawing/2014/main" id="{FC5D9192-3545-435F-B72A-A6A801432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7429" name="Back Button">
                <a:extLst>
                  <a:ext uri="{FF2B5EF4-FFF2-40B4-BE49-F238E27FC236}">
                    <a16:creationId xmlns:a16="http://schemas.microsoft.com/office/drawing/2014/main" id="{38E11005-0279-4561-A35B-3A0F4602A5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0" name="Forward Button">
                <a:extLst>
                  <a:ext uri="{FF2B5EF4-FFF2-40B4-BE49-F238E27FC236}">
                    <a16:creationId xmlns:a16="http://schemas.microsoft.com/office/drawing/2014/main" id="{E5B4214F-DE50-4E1E-A566-907D5C45007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1" name="Reload Button">
                <a:extLst>
                  <a:ext uri="{FF2B5EF4-FFF2-40B4-BE49-F238E27FC236}">
                    <a16:creationId xmlns:a16="http://schemas.microsoft.com/office/drawing/2014/main" id="{20C53955-7D39-44E2-A2D7-9B22B61AC6E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2AA182-BB5A-4128-A7CB-0964EFD9E2FA}"/>
              </a:ext>
            </a:extLst>
          </p:cNvPr>
          <p:cNvGraphicFramePr>
            <a:graphicFrameLocks noGrp="1"/>
          </p:cNvGraphicFramePr>
          <p:nvPr/>
        </p:nvGraphicFramePr>
        <p:xfrm>
          <a:off x="8183564" y="825500"/>
          <a:ext cx="230504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Component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7" name="Line">
            <a:extLst>
              <a:ext uri="{FF2B5EF4-FFF2-40B4-BE49-F238E27FC236}">
                <a16:creationId xmlns:a16="http://schemas.microsoft.com/office/drawing/2014/main" id="{3E2C739E-83DF-4683-846B-FC60407AFA3C}"/>
              </a:ext>
            </a:extLst>
          </p:cNvPr>
          <p:cNvCxnSpPr>
            <a:cxnSpLocks/>
          </p:cNvCxnSpPr>
          <p:nvPr/>
        </p:nvCxnSpPr>
        <p:spPr bwMode="auto">
          <a:xfrm>
            <a:off x="1711325" y="1390650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3850DD2C-4F87-4E41-B8E3-10E7BD9A0BD4}"/>
              </a:ext>
            </a:extLst>
          </p:cNvPr>
          <p:cNvSpPr>
            <a:spLocks/>
          </p:cNvSpPr>
          <p:nvPr/>
        </p:nvSpPr>
        <p:spPr bwMode="auto">
          <a:xfrm>
            <a:off x="1882775" y="1607816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>
            <a:extLst>
              <a:ext uri="{FF2B5EF4-FFF2-40B4-BE49-F238E27FC236}">
                <a16:creationId xmlns:a16="http://schemas.microsoft.com/office/drawing/2014/main" id="{0C3DB13B-E903-42E3-B28D-805EE0B0BEE5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673225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tton">
            <a:extLst>
              <a:ext uri="{FF2B5EF4-FFF2-40B4-BE49-F238E27FC236}">
                <a16:creationId xmlns:a16="http://schemas.microsoft.com/office/drawing/2014/main" id="{E52255BB-87B7-4330-A8C8-B97920693491}"/>
              </a:ext>
            </a:extLst>
          </p:cNvPr>
          <p:cNvSpPr>
            <a:spLocks/>
          </p:cNvSpPr>
          <p:nvPr/>
        </p:nvSpPr>
        <p:spPr bwMode="auto">
          <a:xfrm>
            <a:off x="7405688" y="1443038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98" name="그림 68">
            <a:extLst>
              <a:ext uri="{FF2B5EF4-FFF2-40B4-BE49-F238E27FC236}">
                <a16:creationId xmlns:a16="http://schemas.microsoft.com/office/drawing/2014/main" id="{0FC445D9-E31E-4290-87D1-EC7933787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476375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Box 69">
            <a:extLst>
              <a:ext uri="{FF2B5EF4-FFF2-40B4-BE49-F238E27FC236}">
                <a16:creationId xmlns:a16="http://schemas.microsoft.com/office/drawing/2014/main" id="{8992A2AE-45EE-47DA-8D9D-0D2EBB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1435100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4" name="Line">
            <a:extLst>
              <a:ext uri="{FF2B5EF4-FFF2-40B4-BE49-F238E27FC236}">
                <a16:creationId xmlns:a16="http://schemas.microsoft.com/office/drawing/2014/main" id="{6806DADE-88FE-4C19-A507-3E0FE3A87866}"/>
              </a:ext>
            </a:extLst>
          </p:cNvPr>
          <p:cNvCxnSpPr>
            <a:cxnSpLocks/>
          </p:cNvCxnSpPr>
          <p:nvPr/>
        </p:nvCxnSpPr>
        <p:spPr bwMode="auto">
          <a:xfrm>
            <a:off x="1701800" y="1954213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">
            <a:extLst>
              <a:ext uri="{FF2B5EF4-FFF2-40B4-BE49-F238E27FC236}">
                <a16:creationId xmlns:a16="http://schemas.microsoft.com/office/drawing/2014/main" id="{235391FE-9126-4338-9AB5-E6489BA73A5D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954214"/>
            <a:ext cx="0" cy="441642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Button">
            <a:extLst>
              <a:ext uri="{FF2B5EF4-FFF2-40B4-BE49-F238E27FC236}">
                <a16:creationId xmlns:a16="http://schemas.microsoft.com/office/drawing/2014/main" id="{ECB71E3E-AE73-447B-B1BF-5B4AF26EE085}"/>
              </a:ext>
            </a:extLst>
          </p:cNvPr>
          <p:cNvSpPr>
            <a:spLocks/>
          </p:cNvSpPr>
          <p:nvPr/>
        </p:nvSpPr>
        <p:spPr bwMode="auto">
          <a:xfrm>
            <a:off x="7322988" y="3921200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70" name="그룹 4">
            <a:extLst>
              <a:ext uri="{FF2B5EF4-FFF2-40B4-BE49-F238E27FC236}">
                <a16:creationId xmlns:a16="http://schemas.microsoft.com/office/drawing/2014/main" id="{5CCECF86-E19D-4082-AD43-B2BD97C05C7D}"/>
              </a:ext>
            </a:extLst>
          </p:cNvPr>
          <p:cNvGrpSpPr>
            <a:grpSpLocks/>
          </p:cNvGrpSpPr>
          <p:nvPr/>
        </p:nvGrpSpPr>
        <p:grpSpPr bwMode="auto">
          <a:xfrm>
            <a:off x="7776667" y="3683425"/>
            <a:ext cx="1257301" cy="736600"/>
            <a:chOff x="6902450" y="2785769"/>
            <a:chExt cx="1257300" cy="735306"/>
          </a:xfrm>
        </p:grpSpPr>
        <p:sp>
          <p:nvSpPr>
            <p:cNvPr id="231" name="Border">
              <a:extLst>
                <a:ext uri="{FF2B5EF4-FFF2-40B4-BE49-F238E27FC236}">
                  <a16:creationId xmlns:a16="http://schemas.microsoft.com/office/drawing/2014/main" id="{910CBEBE-C9FE-429D-8955-A4FB2A36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2785769"/>
              <a:ext cx="1257300" cy="7353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TextBox 69">
              <a:extLst>
                <a:ext uri="{FF2B5EF4-FFF2-40B4-BE49-F238E27FC236}">
                  <a16:creationId xmlns:a16="http://schemas.microsoft.com/office/drawing/2014/main" id="{4B6D4FF3-E707-4F27-AADC-487959B61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5175" y="2834896"/>
              <a:ext cx="836612" cy="18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9pPr>
            </a:lstStyle>
            <a:p>
              <a:pPr>
                <a:defRPr/>
              </a:pP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삭제하시겠습니까</a:t>
              </a:r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</a:p>
          </p:txBody>
        </p:sp>
        <p:sp>
          <p:nvSpPr>
            <p:cNvPr id="233" name="Button">
              <a:extLst>
                <a:ext uri="{FF2B5EF4-FFF2-40B4-BE49-F238E27FC236}">
                  <a16:creationId xmlns:a16="http://schemas.microsoft.com/office/drawing/2014/main" id="{3B85F9EB-59AB-4AC2-8D77-E012F87F2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75" y="3248672"/>
              <a:ext cx="318959" cy="177151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4" name="Button">
              <a:extLst>
                <a:ext uri="{FF2B5EF4-FFF2-40B4-BE49-F238E27FC236}">
                  <a16:creationId xmlns:a16="http://schemas.microsoft.com/office/drawing/2014/main" id="{DC7AF3F8-31DF-4DED-93D5-3ADBDFE1C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3248505"/>
              <a:ext cx="319088" cy="177488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C954A265-AD90-4F19-83BA-F1F52FF63EED}"/>
              </a:ext>
            </a:extLst>
          </p:cNvPr>
          <p:cNvCxnSpPr/>
          <p:nvPr/>
        </p:nvCxnSpPr>
        <p:spPr>
          <a:xfrm flipH="1">
            <a:off x="7532081" y="4006850"/>
            <a:ext cx="3190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Button">
            <a:extLst>
              <a:ext uri="{FF2B5EF4-FFF2-40B4-BE49-F238E27FC236}">
                <a16:creationId xmlns:a16="http://schemas.microsoft.com/office/drawing/2014/main" id="{10D16D16-840A-4586-A115-BBBCBC4AA083}"/>
              </a:ext>
            </a:extLst>
          </p:cNvPr>
          <p:cNvSpPr>
            <a:spLocks/>
          </p:cNvSpPr>
          <p:nvPr/>
        </p:nvSpPr>
        <p:spPr bwMode="auto">
          <a:xfrm>
            <a:off x="6926396" y="3918744"/>
            <a:ext cx="319087" cy="17621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Button">
            <a:extLst>
              <a:ext uri="{FF2B5EF4-FFF2-40B4-BE49-F238E27FC236}">
                <a16:creationId xmlns:a16="http://schemas.microsoft.com/office/drawing/2014/main" id="{CA9794B4-16C1-43D3-8F14-0D2E4A2627FB}"/>
              </a:ext>
            </a:extLst>
          </p:cNvPr>
          <p:cNvSpPr>
            <a:spLocks/>
          </p:cNvSpPr>
          <p:nvPr/>
        </p:nvSpPr>
        <p:spPr bwMode="auto">
          <a:xfrm>
            <a:off x="2846575" y="2733037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 </a:t>
            </a:r>
            <a:r>
              <a:rPr lang="ko-KR" altLang="en-US" sz="4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이메일주소</a:t>
            </a:r>
            <a:endParaRPr lang="en-US" sz="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:a16="http://schemas.microsoft.com/office/drawing/2014/main" id="{ECF70766-9D13-4A49-944C-8B6993D891D2}"/>
              </a:ext>
            </a:extLst>
          </p:cNvPr>
          <p:cNvSpPr>
            <a:spLocks/>
          </p:cNvSpPr>
          <p:nvPr/>
        </p:nvSpPr>
        <p:spPr bwMode="auto">
          <a:xfrm>
            <a:off x="2846575" y="2926712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">
            <a:extLst>
              <a:ext uri="{FF2B5EF4-FFF2-40B4-BE49-F238E27FC236}">
                <a16:creationId xmlns:a16="http://schemas.microsoft.com/office/drawing/2014/main" id="{15E09E30-7638-4090-9141-5885CA56A645}"/>
              </a:ext>
            </a:extLst>
          </p:cNvPr>
          <p:cNvSpPr>
            <a:spLocks/>
          </p:cNvSpPr>
          <p:nvPr/>
        </p:nvSpPr>
        <p:spPr bwMode="auto">
          <a:xfrm>
            <a:off x="2846575" y="3126487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닉네임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96112CEC-038A-448B-93A4-9D812BB8D8E6}"/>
              </a:ext>
            </a:extLst>
          </p:cNvPr>
          <p:cNvSpPr>
            <a:spLocks/>
          </p:cNvSpPr>
          <p:nvPr/>
        </p:nvSpPr>
        <p:spPr bwMode="auto">
          <a:xfrm>
            <a:off x="3956238" y="3126487"/>
            <a:ext cx="3735387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Button">
            <a:extLst>
              <a:ext uri="{FF2B5EF4-FFF2-40B4-BE49-F238E27FC236}">
                <a16:creationId xmlns:a16="http://schemas.microsoft.com/office/drawing/2014/main" id="{A2DF0421-0E7E-430D-9C79-260FCDD363A8}"/>
              </a:ext>
            </a:extLst>
          </p:cNvPr>
          <p:cNvSpPr/>
          <p:nvPr/>
        </p:nvSpPr>
        <p:spPr bwMode="auto">
          <a:xfrm>
            <a:off x="3966074" y="3146078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랜드킹</a:t>
            </a:r>
            <a:endParaRPr lang="en-US" altLang="ko-KR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Button">
            <a:extLst>
              <a:ext uri="{FF2B5EF4-FFF2-40B4-BE49-F238E27FC236}">
                <a16:creationId xmlns:a16="http://schemas.microsoft.com/office/drawing/2014/main" id="{411EF02B-D36E-462E-B20A-C72D1AA54879}"/>
              </a:ext>
            </a:extLst>
          </p:cNvPr>
          <p:cNvSpPr>
            <a:spLocks/>
          </p:cNvSpPr>
          <p:nvPr/>
        </p:nvSpPr>
        <p:spPr bwMode="auto">
          <a:xfrm>
            <a:off x="3956238" y="2733037"/>
            <a:ext cx="3735387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Button">
            <a:extLst>
              <a:ext uri="{FF2B5EF4-FFF2-40B4-BE49-F238E27FC236}">
                <a16:creationId xmlns:a16="http://schemas.microsoft.com/office/drawing/2014/main" id="{179B1E6A-6EB9-4855-9AB3-9BA3CF408BEA}"/>
              </a:ext>
            </a:extLst>
          </p:cNvPr>
          <p:cNvSpPr>
            <a:spLocks/>
          </p:cNvSpPr>
          <p:nvPr/>
        </p:nvSpPr>
        <p:spPr bwMode="auto">
          <a:xfrm>
            <a:off x="3956238" y="2926712"/>
            <a:ext cx="3735387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Button">
            <a:extLst>
              <a:ext uri="{FF2B5EF4-FFF2-40B4-BE49-F238E27FC236}">
                <a16:creationId xmlns:a16="http://schemas.microsoft.com/office/drawing/2014/main" id="{4103F7C6-9D20-4AC5-870D-12A07C5FCA63}"/>
              </a:ext>
            </a:extLst>
          </p:cNvPr>
          <p:cNvSpPr>
            <a:spLocks/>
          </p:cNvSpPr>
          <p:nvPr/>
        </p:nvSpPr>
        <p:spPr bwMode="auto">
          <a:xfrm>
            <a:off x="6540633" y="3918744"/>
            <a:ext cx="319088" cy="17621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Button">
            <a:extLst>
              <a:ext uri="{FF2B5EF4-FFF2-40B4-BE49-F238E27FC236}">
                <a16:creationId xmlns:a16="http://schemas.microsoft.com/office/drawing/2014/main" id="{1CD58810-6537-4A57-AC31-816E7EFE697F}"/>
              </a:ext>
            </a:extLst>
          </p:cNvPr>
          <p:cNvSpPr>
            <a:spLocks/>
          </p:cNvSpPr>
          <p:nvPr/>
        </p:nvSpPr>
        <p:spPr bwMode="auto">
          <a:xfrm>
            <a:off x="2846575" y="3535778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휴대전화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Button">
            <a:extLst>
              <a:ext uri="{FF2B5EF4-FFF2-40B4-BE49-F238E27FC236}">
                <a16:creationId xmlns:a16="http://schemas.microsoft.com/office/drawing/2014/main" id="{AC5A6E6F-CA3D-49E5-A681-FB0704A38BB6}"/>
              </a:ext>
            </a:extLst>
          </p:cNvPr>
          <p:cNvSpPr>
            <a:spLocks/>
          </p:cNvSpPr>
          <p:nvPr/>
        </p:nvSpPr>
        <p:spPr bwMode="auto">
          <a:xfrm>
            <a:off x="3956238" y="3540541"/>
            <a:ext cx="3735387" cy="18573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Button">
            <a:extLst>
              <a:ext uri="{FF2B5EF4-FFF2-40B4-BE49-F238E27FC236}">
                <a16:creationId xmlns:a16="http://schemas.microsoft.com/office/drawing/2014/main" id="{2CDA459F-3170-4C5B-8E6D-30FE4AB27DAD}"/>
              </a:ext>
            </a:extLst>
          </p:cNvPr>
          <p:cNvSpPr/>
          <p:nvPr/>
        </p:nvSpPr>
        <p:spPr bwMode="auto">
          <a:xfrm>
            <a:off x="3972730" y="2763415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sonsky8@naver.com</a:t>
            </a:r>
          </a:p>
        </p:txBody>
      </p:sp>
      <p:sp>
        <p:nvSpPr>
          <p:cNvPr id="91" name="Button">
            <a:extLst>
              <a:ext uri="{FF2B5EF4-FFF2-40B4-BE49-F238E27FC236}">
                <a16:creationId xmlns:a16="http://schemas.microsoft.com/office/drawing/2014/main" id="{D2D3A0AD-CF3C-469F-9643-56EFF823594B}"/>
              </a:ext>
            </a:extLst>
          </p:cNvPr>
          <p:cNvSpPr/>
          <p:nvPr/>
        </p:nvSpPr>
        <p:spPr bwMode="auto">
          <a:xfrm>
            <a:off x="3967150" y="2945762"/>
            <a:ext cx="1133475" cy="141288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**********</a:t>
            </a:r>
          </a:p>
        </p:txBody>
      </p:sp>
      <p:sp>
        <p:nvSpPr>
          <p:cNvPr id="92" name="Button">
            <a:extLst>
              <a:ext uri="{FF2B5EF4-FFF2-40B4-BE49-F238E27FC236}">
                <a16:creationId xmlns:a16="http://schemas.microsoft.com/office/drawing/2014/main" id="{FA51F55B-CB45-4604-8E8E-95049679FC41}"/>
              </a:ext>
            </a:extLst>
          </p:cNvPr>
          <p:cNvSpPr>
            <a:spLocks/>
          </p:cNvSpPr>
          <p:nvPr/>
        </p:nvSpPr>
        <p:spPr bwMode="auto">
          <a:xfrm>
            <a:off x="5164003" y="2742869"/>
            <a:ext cx="44967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Button">
            <a:extLst>
              <a:ext uri="{FF2B5EF4-FFF2-40B4-BE49-F238E27FC236}">
                <a16:creationId xmlns:a16="http://schemas.microsoft.com/office/drawing/2014/main" id="{1EEBE324-68CE-4795-9847-008D062F60BC}"/>
              </a:ext>
            </a:extLst>
          </p:cNvPr>
          <p:cNvSpPr/>
          <p:nvPr/>
        </p:nvSpPr>
        <p:spPr bwMode="auto">
          <a:xfrm>
            <a:off x="3974654" y="3555369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010-1234-5678</a:t>
            </a:r>
          </a:p>
        </p:txBody>
      </p:sp>
      <p:sp>
        <p:nvSpPr>
          <p:cNvPr id="94" name="Button">
            <a:extLst>
              <a:ext uri="{FF2B5EF4-FFF2-40B4-BE49-F238E27FC236}">
                <a16:creationId xmlns:a16="http://schemas.microsoft.com/office/drawing/2014/main" id="{19A6B22A-EEE8-4E50-A648-6209A8A981D1}"/>
              </a:ext>
            </a:extLst>
          </p:cNvPr>
          <p:cNvSpPr>
            <a:spLocks/>
          </p:cNvSpPr>
          <p:nvPr/>
        </p:nvSpPr>
        <p:spPr bwMode="auto">
          <a:xfrm>
            <a:off x="5149413" y="3144286"/>
            <a:ext cx="44967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780C96F-E366-4479-92A6-A453504DE618}"/>
              </a:ext>
            </a:extLst>
          </p:cNvPr>
          <p:cNvSpPr txBox="1"/>
          <p:nvPr/>
        </p:nvSpPr>
        <p:spPr>
          <a:xfrm>
            <a:off x="2838421" y="2139705"/>
            <a:ext cx="17074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관리자회원 상세페이지</a:t>
            </a:r>
            <a:endParaRPr lang="ko-KR" altLang="en-US" sz="1000" dirty="0"/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C48DCA02-32E8-45F8-91E5-5D9314A7FA0D}"/>
              </a:ext>
            </a:extLst>
          </p:cNvPr>
          <p:cNvSpPr>
            <a:spLocks/>
          </p:cNvSpPr>
          <p:nvPr/>
        </p:nvSpPr>
        <p:spPr bwMode="auto">
          <a:xfrm>
            <a:off x="2846575" y="3315778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실명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FAE4018F-87BF-4665-BF52-31661EB3E792}"/>
              </a:ext>
            </a:extLst>
          </p:cNvPr>
          <p:cNvSpPr>
            <a:spLocks/>
          </p:cNvSpPr>
          <p:nvPr/>
        </p:nvSpPr>
        <p:spPr bwMode="auto">
          <a:xfrm>
            <a:off x="3956238" y="3315778"/>
            <a:ext cx="3735387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id="{99868F6C-2ABD-402B-9A31-142C0E0657DE}"/>
              </a:ext>
            </a:extLst>
          </p:cNvPr>
          <p:cNvSpPr/>
          <p:nvPr/>
        </p:nvSpPr>
        <p:spPr bwMode="auto">
          <a:xfrm>
            <a:off x="3972730" y="3335369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김토지</a:t>
            </a:r>
            <a:endParaRPr lang="en-US" altLang="ko-KR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47FD7A79-55A4-4EC0-9547-375943C4D4FC}"/>
              </a:ext>
            </a:extLst>
          </p:cNvPr>
          <p:cNvSpPr>
            <a:spLocks/>
          </p:cNvSpPr>
          <p:nvPr/>
        </p:nvSpPr>
        <p:spPr bwMode="auto">
          <a:xfrm>
            <a:off x="2836801" y="2524636"/>
            <a:ext cx="1109663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회원번호</a:t>
            </a: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2120CB7E-12A2-4368-A109-15C47F90E18F}"/>
              </a:ext>
            </a:extLst>
          </p:cNvPr>
          <p:cNvSpPr>
            <a:spLocks/>
          </p:cNvSpPr>
          <p:nvPr/>
        </p:nvSpPr>
        <p:spPr bwMode="auto">
          <a:xfrm>
            <a:off x="3946464" y="2518671"/>
            <a:ext cx="3735387" cy="19367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5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49211256-7B57-46FB-8913-AE724D2CFC12}"/>
              </a:ext>
            </a:extLst>
          </p:cNvPr>
          <p:cNvSpPr/>
          <p:nvPr/>
        </p:nvSpPr>
        <p:spPr bwMode="auto">
          <a:xfrm>
            <a:off x="3962956" y="2549049"/>
            <a:ext cx="1133475" cy="14128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7432" rIns="192024" bIns="27432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6" name="Button">
            <a:extLst>
              <a:ext uri="{FF2B5EF4-FFF2-40B4-BE49-F238E27FC236}">
                <a16:creationId xmlns:a16="http://schemas.microsoft.com/office/drawing/2014/main" id="{D90E5338-237E-442D-8BC1-1F5FDCA648E7}"/>
              </a:ext>
            </a:extLst>
          </p:cNvPr>
          <p:cNvSpPr>
            <a:spLocks/>
          </p:cNvSpPr>
          <p:nvPr/>
        </p:nvSpPr>
        <p:spPr bwMode="auto">
          <a:xfrm>
            <a:off x="2727325" y="1429938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Item">
            <a:extLst>
              <a:ext uri="{FF2B5EF4-FFF2-40B4-BE49-F238E27FC236}">
                <a16:creationId xmlns:a16="http://schemas.microsoft.com/office/drawing/2014/main" id="{F50C3703-0612-4BDC-973D-DA3A368B269A}"/>
              </a:ext>
            </a:extLst>
          </p:cNvPr>
          <p:cNvSpPr/>
          <p:nvPr/>
        </p:nvSpPr>
        <p:spPr bwMode="auto">
          <a:xfrm>
            <a:off x="1701800" y="1946275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tem">
            <a:extLst>
              <a:ext uri="{FF2B5EF4-FFF2-40B4-BE49-F238E27FC236}">
                <a16:creationId xmlns:a16="http://schemas.microsoft.com/office/drawing/2014/main" id="{DC59E16D-301E-46B5-AF28-2C06CDFD2CEE}"/>
              </a:ext>
            </a:extLst>
          </p:cNvPr>
          <p:cNvSpPr/>
          <p:nvPr/>
        </p:nvSpPr>
        <p:spPr bwMode="auto">
          <a:xfrm>
            <a:off x="1702803" y="3052409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Item">
            <a:extLst>
              <a:ext uri="{FF2B5EF4-FFF2-40B4-BE49-F238E27FC236}">
                <a16:creationId xmlns:a16="http://schemas.microsoft.com/office/drawing/2014/main" id="{CAF98480-1B04-47C2-ACF7-B701596F5C7A}"/>
              </a:ext>
            </a:extLst>
          </p:cNvPr>
          <p:cNvSpPr/>
          <p:nvPr/>
        </p:nvSpPr>
        <p:spPr bwMode="auto">
          <a:xfrm>
            <a:off x="1701556" y="3313650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BAC9A6-D902-4B8A-BB7F-9DFC02B16C2D}"/>
              </a:ext>
            </a:extLst>
          </p:cNvPr>
          <p:cNvSpPr txBox="1"/>
          <p:nvPr/>
        </p:nvSpPr>
        <p:spPr>
          <a:xfrm>
            <a:off x="1662676" y="2467258"/>
            <a:ext cx="6921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일반회원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6905A23-56F9-42BB-B6D7-6C5558B86F20}"/>
              </a:ext>
            </a:extLst>
          </p:cNvPr>
          <p:cNvSpPr txBox="1"/>
          <p:nvPr/>
        </p:nvSpPr>
        <p:spPr>
          <a:xfrm>
            <a:off x="1662148" y="2642389"/>
            <a:ext cx="642154" cy="1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관리자회원</a:t>
            </a:r>
          </a:p>
        </p:txBody>
      </p:sp>
      <p:sp>
        <p:nvSpPr>
          <p:cNvPr id="99" name="Item">
            <a:extLst>
              <a:ext uri="{FF2B5EF4-FFF2-40B4-BE49-F238E27FC236}">
                <a16:creationId xmlns:a16="http://schemas.microsoft.com/office/drawing/2014/main" id="{CA0BB9BD-2A84-4960-8487-E6CDF22E2D27}"/>
              </a:ext>
            </a:extLst>
          </p:cNvPr>
          <p:cNvSpPr/>
          <p:nvPr/>
        </p:nvSpPr>
        <p:spPr bwMode="auto">
          <a:xfrm>
            <a:off x="1711081" y="3615738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Item">
            <a:extLst>
              <a:ext uri="{FF2B5EF4-FFF2-40B4-BE49-F238E27FC236}">
                <a16:creationId xmlns:a16="http://schemas.microsoft.com/office/drawing/2014/main" id="{8E27130E-BBD2-4117-99B3-F4B33D4639BD}"/>
              </a:ext>
            </a:extLst>
          </p:cNvPr>
          <p:cNvSpPr/>
          <p:nvPr/>
        </p:nvSpPr>
        <p:spPr bwMode="auto">
          <a:xfrm>
            <a:off x="1711081" y="3913483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7AF0B5C-45C2-4A36-B7ED-278462B00840}"/>
              </a:ext>
            </a:extLst>
          </p:cNvPr>
          <p:cNvSpPr txBox="1"/>
          <p:nvPr/>
        </p:nvSpPr>
        <p:spPr>
          <a:xfrm>
            <a:off x="1672790" y="2265550"/>
            <a:ext cx="6921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회원등록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6B090BD-0662-4EAC-BF53-5982C12EC092}"/>
              </a:ext>
            </a:extLst>
          </p:cNvPr>
          <p:cNvSpPr txBox="1"/>
          <p:nvPr/>
        </p:nvSpPr>
        <p:spPr>
          <a:xfrm>
            <a:off x="1657880" y="2821511"/>
            <a:ext cx="642154" cy="1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탈퇴회원</a:t>
            </a:r>
          </a:p>
        </p:txBody>
      </p:sp>
    </p:spTree>
    <p:extLst>
      <p:ext uri="{BB962C8B-B14F-4D97-AF65-F5344CB8AC3E}">
        <p14:creationId xmlns:p14="http://schemas.microsoft.com/office/powerpoint/2010/main" val="324369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Browser">
            <a:extLst>
              <a:ext uri="{FF2B5EF4-FFF2-40B4-BE49-F238E27FC236}">
                <a16:creationId xmlns:a16="http://schemas.microsoft.com/office/drawing/2014/main" id="{DFA74B33-A41D-48D2-9C68-7ECEE71098B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10139" y="868882"/>
            <a:ext cx="6242050" cy="5535613"/>
            <a:chOff x="595684" y="1261242"/>
            <a:chExt cx="6668462" cy="4439869"/>
          </a:xfrm>
        </p:grpSpPr>
        <p:sp>
          <p:nvSpPr>
            <p:cNvPr id="9" name="Window Body">
              <a:extLst>
                <a:ext uri="{FF2B5EF4-FFF2-40B4-BE49-F238E27FC236}">
                  <a16:creationId xmlns:a16="http://schemas.microsoft.com/office/drawing/2014/main" id="{9DEB56AC-7908-4D66-8EB6-D97E7363EF9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4338"/>
              <a:ext cx="6668462" cy="3996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Title Bar">
              <a:extLst>
                <a:ext uri="{FF2B5EF4-FFF2-40B4-BE49-F238E27FC236}">
                  <a16:creationId xmlns:a16="http://schemas.microsoft.com/office/drawing/2014/main" id="{22AB6C4B-31AC-4BCE-8AB1-0BF426AD4D2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443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4" name="Menu Button">
              <a:extLst>
                <a:ext uri="{FF2B5EF4-FFF2-40B4-BE49-F238E27FC236}">
                  <a16:creationId xmlns:a16="http://schemas.microsoft.com/office/drawing/2014/main" id="{14C08A5F-6059-4BB1-99A0-562E37AC66A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10056" y="1515906"/>
              <a:ext cx="159392" cy="93328"/>
            </a:xfrm>
            <a:custGeom>
              <a:avLst/>
              <a:gdLst>
                <a:gd name="T0" fmla="*/ 0 w 415"/>
                <a:gd name="T1" fmla="*/ 2147483647 h 309"/>
                <a:gd name="T2" fmla="*/ 2147483647 w 415"/>
                <a:gd name="T3" fmla="*/ 2147483647 h 309"/>
                <a:gd name="T4" fmla="*/ 0 w 415"/>
                <a:gd name="T5" fmla="*/ 2147483647 h 309"/>
                <a:gd name="T6" fmla="*/ 2147483647 w 415"/>
                <a:gd name="T7" fmla="*/ 2147483647 h 309"/>
                <a:gd name="T8" fmla="*/ 0 w 415"/>
                <a:gd name="T9" fmla="*/ 0 h 309"/>
                <a:gd name="T10" fmla="*/ 2147483647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25" name="Close Button">
              <a:extLst>
                <a:ext uri="{FF2B5EF4-FFF2-40B4-BE49-F238E27FC236}">
                  <a16:creationId xmlns:a16="http://schemas.microsoft.com/office/drawing/2014/main" id="{E2433045-CB56-45A6-8BA4-58E2168AC52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38894" y="1320236"/>
              <a:ext cx="105131" cy="78869"/>
            </a:xfrm>
            <a:custGeom>
              <a:avLst/>
              <a:gdLst>
                <a:gd name="T0" fmla="*/ 2147483647 w 254"/>
                <a:gd name="T1" fmla="*/ 0 h 254"/>
                <a:gd name="T2" fmla="*/ 0 w 254"/>
                <a:gd name="T3" fmla="*/ 2147483647 h 254"/>
                <a:gd name="T4" fmla="*/ 0 w 254"/>
                <a:gd name="T5" fmla="*/ 0 h 254"/>
                <a:gd name="T6" fmla="*/ 2147483647 w 254"/>
                <a:gd name="T7" fmla="*/ 2147483647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Address Box">
              <a:extLst>
                <a:ext uri="{FF2B5EF4-FFF2-40B4-BE49-F238E27FC236}">
                  <a16:creationId xmlns:a16="http://schemas.microsoft.com/office/drawing/2014/main" id="{0CAF2E3A-75A6-48CA-B0C4-EADD282B06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0678" y="1463691"/>
              <a:ext cx="5354103" cy="1973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27" name="Document Icon">
              <a:extLst>
                <a:ext uri="{FF2B5EF4-FFF2-40B4-BE49-F238E27FC236}">
                  <a16:creationId xmlns:a16="http://schemas.microsoft.com/office/drawing/2014/main" id="{7540ACCF-E769-49CE-85C0-82F5624F9AF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41429" y="1507362"/>
              <a:ext cx="100045" cy="110415"/>
            </a:xfrm>
            <a:custGeom>
              <a:avLst/>
              <a:gdLst>
                <a:gd name="T0" fmla="*/ 2147483647 w 260"/>
                <a:gd name="T1" fmla="*/ 2147483647 h 367"/>
                <a:gd name="T2" fmla="*/ 2147483647 w 260"/>
                <a:gd name="T3" fmla="*/ 2147483647 h 367"/>
                <a:gd name="T4" fmla="*/ 2147483647 w 260"/>
                <a:gd name="T5" fmla="*/ 2147483647 h 367"/>
                <a:gd name="T6" fmla="*/ 0 w 260"/>
                <a:gd name="T7" fmla="*/ 0 h 367"/>
                <a:gd name="T8" fmla="*/ 0 w 260"/>
                <a:gd name="T9" fmla="*/ 2147483647 h 367"/>
                <a:gd name="T10" fmla="*/ 2147483647 w 260"/>
                <a:gd name="T11" fmla="*/ 2147483647 h 367"/>
                <a:gd name="T12" fmla="*/ 2147483647 w 260"/>
                <a:gd name="T13" fmla="*/ 2147483647 h 367"/>
                <a:gd name="T14" fmla="*/ 2147483647 w 260"/>
                <a:gd name="T15" fmla="*/ 2147483647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428" name="Navigation Buttons">
              <a:extLst>
                <a:ext uri="{FF2B5EF4-FFF2-40B4-BE49-F238E27FC236}">
                  <a16:creationId xmlns:a16="http://schemas.microsoft.com/office/drawing/2014/main" id="{FC5D9192-3545-435F-B72A-A6A801432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177" y="1490931"/>
              <a:ext cx="685048" cy="143278"/>
              <a:chOff x="730177" y="1490931"/>
              <a:chExt cx="685048" cy="143278"/>
            </a:xfrm>
          </p:grpSpPr>
          <p:sp>
            <p:nvSpPr>
              <p:cNvPr id="7429" name="Back Button">
                <a:extLst>
                  <a:ext uri="{FF2B5EF4-FFF2-40B4-BE49-F238E27FC236}">
                    <a16:creationId xmlns:a16="http://schemas.microsoft.com/office/drawing/2014/main" id="{38E11005-0279-4561-A35B-3A0F4602A5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30177" y="1512620"/>
                <a:ext cx="162783" cy="99898"/>
              </a:xfrm>
              <a:custGeom>
                <a:avLst/>
                <a:gdLst>
                  <a:gd name="T0" fmla="*/ 2147483647 w 423"/>
                  <a:gd name="T1" fmla="*/ 2147483647 h 332"/>
                  <a:gd name="T2" fmla="*/ 0 w 423"/>
                  <a:gd name="T3" fmla="*/ 2147483647 h 332"/>
                  <a:gd name="T4" fmla="*/ 2147483647 w 423"/>
                  <a:gd name="T5" fmla="*/ 0 h 332"/>
                  <a:gd name="T6" fmla="*/ 2147483647 w 423"/>
                  <a:gd name="T7" fmla="*/ 2147483647 h 332"/>
                  <a:gd name="T8" fmla="*/ 2147483647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0" name="Forward Button">
                <a:extLst>
                  <a:ext uri="{FF2B5EF4-FFF2-40B4-BE49-F238E27FC236}">
                    <a16:creationId xmlns:a16="http://schemas.microsoft.com/office/drawing/2014/main" id="{E5B4214F-DE50-4E1E-A566-907D5C45007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87917" y="1512620"/>
                <a:ext cx="162783" cy="99898"/>
              </a:xfrm>
              <a:custGeom>
                <a:avLst/>
                <a:gdLst>
                  <a:gd name="T0" fmla="*/ 2147483647 w 423"/>
                  <a:gd name="T1" fmla="*/ 0 h 332"/>
                  <a:gd name="T2" fmla="*/ 2147483647 w 423"/>
                  <a:gd name="T3" fmla="*/ 2147483647 h 332"/>
                  <a:gd name="T4" fmla="*/ 2147483647 w 423"/>
                  <a:gd name="T5" fmla="*/ 2147483647 h 332"/>
                  <a:gd name="T6" fmla="*/ 2147483647 w 423"/>
                  <a:gd name="T7" fmla="*/ 2147483647 h 332"/>
                  <a:gd name="T8" fmla="*/ 0 w 423"/>
                  <a:gd name="T9" fmla="*/ 214748364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31" name="Reload Button">
                <a:extLst>
                  <a:ext uri="{FF2B5EF4-FFF2-40B4-BE49-F238E27FC236}">
                    <a16:creationId xmlns:a16="http://schemas.microsoft.com/office/drawing/2014/main" id="{20C53955-7D39-44E2-A2D7-9B22B61AC6E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5659" y="1490931"/>
                <a:ext cx="169566" cy="143278"/>
              </a:xfrm>
              <a:custGeom>
                <a:avLst/>
                <a:gdLst>
                  <a:gd name="T0" fmla="*/ 2147483647 w 441"/>
                  <a:gd name="T1" fmla="*/ 2147483647 h 474"/>
                  <a:gd name="T2" fmla="*/ 2147483647 w 441"/>
                  <a:gd name="T3" fmla="*/ 2147483647 h 474"/>
                  <a:gd name="T4" fmla="*/ 2147483647 w 441"/>
                  <a:gd name="T5" fmla="*/ 2147483647 h 474"/>
                  <a:gd name="T6" fmla="*/ 2147483647 w 441"/>
                  <a:gd name="T7" fmla="*/ 2147483647 h 474"/>
                  <a:gd name="T8" fmla="*/ 2147483647 w 441"/>
                  <a:gd name="T9" fmla="*/ 2147483647 h 474"/>
                  <a:gd name="T10" fmla="*/ 2147483647 w 441"/>
                  <a:gd name="T11" fmla="*/ 2147483647 h 474"/>
                  <a:gd name="T12" fmla="*/ 2147483647 w 441"/>
                  <a:gd name="T13" fmla="*/ 2147483647 h 474"/>
                  <a:gd name="T14" fmla="*/ 2147483647 w 441"/>
                  <a:gd name="T15" fmla="*/ 2147483647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2AA182-BB5A-4128-A7CB-0964EFD9E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82391"/>
              </p:ext>
            </p:extLst>
          </p:nvPr>
        </p:nvGraphicFramePr>
        <p:xfrm>
          <a:off x="8183564" y="825500"/>
          <a:ext cx="230504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Component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검색시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해당 검색</a:t>
                      </a:r>
                    </a:p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6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탈퇴회원 상세페이지 없음</a:t>
                      </a: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72" marR="91472" marT="41749" marB="41749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7" name="Line">
            <a:extLst>
              <a:ext uri="{FF2B5EF4-FFF2-40B4-BE49-F238E27FC236}">
                <a16:creationId xmlns:a16="http://schemas.microsoft.com/office/drawing/2014/main" id="{3E2C739E-83DF-4683-846B-FC60407AFA3C}"/>
              </a:ext>
            </a:extLst>
          </p:cNvPr>
          <p:cNvCxnSpPr>
            <a:cxnSpLocks/>
          </p:cNvCxnSpPr>
          <p:nvPr/>
        </p:nvCxnSpPr>
        <p:spPr bwMode="auto">
          <a:xfrm>
            <a:off x="1711325" y="1390650"/>
            <a:ext cx="0" cy="49799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Button">
            <a:extLst>
              <a:ext uri="{FF2B5EF4-FFF2-40B4-BE49-F238E27FC236}">
                <a16:creationId xmlns:a16="http://schemas.microsoft.com/office/drawing/2014/main" id="{3850DD2C-4F87-4E41-B8E3-10E7BD9A0BD4}"/>
              </a:ext>
            </a:extLst>
          </p:cNvPr>
          <p:cNvSpPr>
            <a:spLocks/>
          </p:cNvSpPr>
          <p:nvPr/>
        </p:nvSpPr>
        <p:spPr bwMode="auto">
          <a:xfrm>
            <a:off x="1882775" y="1607816"/>
            <a:ext cx="695325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랜드마킹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>
            <a:extLst>
              <a:ext uri="{FF2B5EF4-FFF2-40B4-BE49-F238E27FC236}">
                <a16:creationId xmlns:a16="http://schemas.microsoft.com/office/drawing/2014/main" id="{0C3DB13B-E903-42E3-B28D-805EE0B0BEE5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673225"/>
            <a:ext cx="526256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tton">
            <a:extLst>
              <a:ext uri="{FF2B5EF4-FFF2-40B4-BE49-F238E27FC236}">
                <a16:creationId xmlns:a16="http://schemas.microsoft.com/office/drawing/2014/main" id="{E52255BB-87B7-4330-A8C8-B97920693491}"/>
              </a:ext>
            </a:extLst>
          </p:cNvPr>
          <p:cNvSpPr>
            <a:spLocks/>
          </p:cNvSpPr>
          <p:nvPr/>
        </p:nvSpPr>
        <p:spPr bwMode="auto">
          <a:xfrm>
            <a:off x="7405688" y="1443038"/>
            <a:ext cx="449262" cy="1778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98" name="그림 68">
            <a:extLst>
              <a:ext uri="{FF2B5EF4-FFF2-40B4-BE49-F238E27FC236}">
                <a16:creationId xmlns:a16="http://schemas.microsoft.com/office/drawing/2014/main" id="{0FC445D9-E31E-4290-87D1-EC7933787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476375"/>
            <a:ext cx="107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Box 69">
            <a:extLst>
              <a:ext uri="{FF2B5EF4-FFF2-40B4-BE49-F238E27FC236}">
                <a16:creationId xmlns:a16="http://schemas.microsoft.com/office/drawing/2014/main" id="{8992A2AE-45EE-47DA-8D9D-0D2EBB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1435100"/>
            <a:ext cx="13112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ko-KR" alt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아이디로 접속되었습니다</a:t>
            </a:r>
            <a:r>
              <a:rPr lang="en-US" altLang="ko-KR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4" name="Line">
            <a:extLst>
              <a:ext uri="{FF2B5EF4-FFF2-40B4-BE49-F238E27FC236}">
                <a16:creationId xmlns:a16="http://schemas.microsoft.com/office/drawing/2014/main" id="{6806DADE-88FE-4C19-A507-3E0FE3A87866}"/>
              </a:ext>
            </a:extLst>
          </p:cNvPr>
          <p:cNvCxnSpPr>
            <a:cxnSpLocks/>
          </p:cNvCxnSpPr>
          <p:nvPr/>
        </p:nvCxnSpPr>
        <p:spPr bwMode="auto">
          <a:xfrm>
            <a:off x="1701800" y="1954213"/>
            <a:ext cx="624205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">
            <a:extLst>
              <a:ext uri="{FF2B5EF4-FFF2-40B4-BE49-F238E27FC236}">
                <a16:creationId xmlns:a16="http://schemas.microsoft.com/office/drawing/2014/main" id="{235391FE-9126-4338-9AB5-E6489BA73A5D}"/>
              </a:ext>
            </a:extLst>
          </p:cNvPr>
          <p:cNvCxnSpPr>
            <a:cxnSpLocks/>
          </p:cNvCxnSpPr>
          <p:nvPr/>
        </p:nvCxnSpPr>
        <p:spPr bwMode="auto">
          <a:xfrm>
            <a:off x="2681288" y="1954214"/>
            <a:ext cx="0" cy="4416425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829C28C5-C2E9-43B9-8C22-CFBDF67497F8}"/>
              </a:ext>
            </a:extLst>
          </p:cNvPr>
          <p:cNvSpPr/>
          <p:nvPr/>
        </p:nvSpPr>
        <p:spPr bwMode="auto">
          <a:xfrm>
            <a:off x="3115798" y="3112649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DD203296-CA9E-45A8-876C-CB5B8AC757DD}"/>
              </a:ext>
            </a:extLst>
          </p:cNvPr>
          <p:cNvSpPr/>
          <p:nvPr/>
        </p:nvSpPr>
        <p:spPr bwMode="auto">
          <a:xfrm>
            <a:off x="3109260" y="3520169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982A2641-4C0F-4A4D-A41C-90464E61C91A}"/>
              </a:ext>
            </a:extLst>
          </p:cNvPr>
          <p:cNvSpPr/>
          <p:nvPr/>
        </p:nvSpPr>
        <p:spPr bwMode="auto">
          <a:xfrm>
            <a:off x="3109261" y="3975516"/>
            <a:ext cx="60325" cy="61913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1F196956-FC48-40B5-AEA1-3CB044D2F5CC}"/>
              </a:ext>
            </a:extLst>
          </p:cNvPr>
          <p:cNvSpPr/>
          <p:nvPr/>
        </p:nvSpPr>
        <p:spPr bwMode="auto">
          <a:xfrm>
            <a:off x="3115799" y="4405280"/>
            <a:ext cx="60325" cy="61913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CEDCB142-2326-43ED-B4B1-CC86E57125DB}"/>
              </a:ext>
            </a:extLst>
          </p:cNvPr>
          <p:cNvSpPr/>
          <p:nvPr/>
        </p:nvSpPr>
        <p:spPr bwMode="auto">
          <a:xfrm>
            <a:off x="3114182" y="4828483"/>
            <a:ext cx="60325" cy="6191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38C00470-8769-4126-AC9E-3123D06A86E0}"/>
              </a:ext>
            </a:extLst>
          </p:cNvPr>
          <p:cNvSpPr/>
          <p:nvPr/>
        </p:nvSpPr>
        <p:spPr bwMode="auto">
          <a:xfrm>
            <a:off x="3114183" y="5758219"/>
            <a:ext cx="60325" cy="6032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0" name="Pagination">
            <a:extLst>
              <a:ext uri="{FF2B5EF4-FFF2-40B4-BE49-F238E27FC236}">
                <a16:creationId xmlns:a16="http://schemas.microsoft.com/office/drawing/2014/main" id="{18ED6A7C-38DC-4B69-A3B3-EEEA4F8E36F9}"/>
              </a:ext>
            </a:extLst>
          </p:cNvPr>
          <p:cNvGrpSpPr/>
          <p:nvPr/>
        </p:nvGrpSpPr>
        <p:grpSpPr>
          <a:xfrm>
            <a:off x="4428398" y="6060137"/>
            <a:ext cx="1195458" cy="177154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371" name="Previous">
              <a:extLst>
                <a:ext uri="{FF2B5EF4-FFF2-40B4-BE49-F238E27FC236}">
                  <a16:creationId xmlns:a16="http://schemas.microsoft.com/office/drawing/2014/main" id="{84D5AB8B-F504-48F2-B4A1-29405728B90F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372" name="Page 1">
              <a:extLst>
                <a:ext uri="{FF2B5EF4-FFF2-40B4-BE49-F238E27FC236}">
                  <a16:creationId xmlns:a16="http://schemas.microsoft.com/office/drawing/2014/main" id="{F1B431FD-822D-4A15-8D69-6216D2E3BCC7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73" name="Page 2">
              <a:extLst>
                <a:ext uri="{FF2B5EF4-FFF2-40B4-BE49-F238E27FC236}">
                  <a16:creationId xmlns:a16="http://schemas.microsoft.com/office/drawing/2014/main" id="{78F4E377-A93A-4F65-B3D9-F25843B73F93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374" name="Page 3">
              <a:extLst>
                <a:ext uri="{FF2B5EF4-FFF2-40B4-BE49-F238E27FC236}">
                  <a16:creationId xmlns:a16="http://schemas.microsoft.com/office/drawing/2014/main" id="{BC0CAEFC-1A64-4BE9-9169-C4BD1F6D2102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375" name="Page 4">
              <a:extLst>
                <a:ext uri="{FF2B5EF4-FFF2-40B4-BE49-F238E27FC236}">
                  <a16:creationId xmlns:a16="http://schemas.microsoft.com/office/drawing/2014/main" id="{478A1818-A5BE-460F-B341-1BC37C5AD867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376" name="Page 5">
              <a:extLst>
                <a:ext uri="{FF2B5EF4-FFF2-40B4-BE49-F238E27FC236}">
                  <a16:creationId xmlns:a16="http://schemas.microsoft.com/office/drawing/2014/main" id="{E27983D9-1030-45FD-9AA1-910CF494D379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377" name="Next">
              <a:extLst>
                <a:ext uri="{FF2B5EF4-FFF2-40B4-BE49-F238E27FC236}">
                  <a16:creationId xmlns:a16="http://schemas.microsoft.com/office/drawing/2014/main" id="{D0212CC9-7688-449E-9128-A27507A7FCD6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378" name="Button">
            <a:extLst>
              <a:ext uri="{FF2B5EF4-FFF2-40B4-BE49-F238E27FC236}">
                <a16:creationId xmlns:a16="http://schemas.microsoft.com/office/drawing/2014/main" id="{ECB71E3E-AE73-447B-B1BF-5B4AF26EE085}"/>
              </a:ext>
            </a:extLst>
          </p:cNvPr>
          <p:cNvSpPr>
            <a:spLocks/>
          </p:cNvSpPr>
          <p:nvPr/>
        </p:nvSpPr>
        <p:spPr bwMode="auto">
          <a:xfrm>
            <a:off x="2817814" y="6059488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70" name="그룹 4">
            <a:extLst>
              <a:ext uri="{FF2B5EF4-FFF2-40B4-BE49-F238E27FC236}">
                <a16:creationId xmlns:a16="http://schemas.microsoft.com/office/drawing/2014/main" id="{5CCECF86-E19D-4082-AD43-B2BD97C05C7D}"/>
              </a:ext>
            </a:extLst>
          </p:cNvPr>
          <p:cNvGrpSpPr>
            <a:grpSpLocks/>
          </p:cNvGrpSpPr>
          <p:nvPr/>
        </p:nvGrpSpPr>
        <p:grpSpPr bwMode="auto">
          <a:xfrm>
            <a:off x="1198563" y="6019800"/>
            <a:ext cx="1257301" cy="736600"/>
            <a:chOff x="6902450" y="2785769"/>
            <a:chExt cx="1257300" cy="735306"/>
          </a:xfrm>
        </p:grpSpPr>
        <p:sp>
          <p:nvSpPr>
            <p:cNvPr id="231" name="Border">
              <a:extLst>
                <a:ext uri="{FF2B5EF4-FFF2-40B4-BE49-F238E27FC236}">
                  <a16:creationId xmlns:a16="http://schemas.microsoft.com/office/drawing/2014/main" id="{910CBEBE-C9FE-429D-8955-A4FB2A36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2785769"/>
              <a:ext cx="1257300" cy="7353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TextBox 69">
              <a:extLst>
                <a:ext uri="{FF2B5EF4-FFF2-40B4-BE49-F238E27FC236}">
                  <a16:creationId xmlns:a16="http://schemas.microsoft.com/office/drawing/2014/main" id="{4B6D4FF3-E707-4F27-AADC-487959B61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5175" y="2834896"/>
              <a:ext cx="836612" cy="18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" charset="-127"/>
                </a:defRPr>
              </a:lvl9pPr>
            </a:lstStyle>
            <a:p>
              <a:pPr>
                <a:defRPr/>
              </a:pP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삭제하시겠습니까</a:t>
              </a:r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</a:p>
          </p:txBody>
        </p:sp>
        <p:sp>
          <p:nvSpPr>
            <p:cNvPr id="233" name="Button">
              <a:extLst>
                <a:ext uri="{FF2B5EF4-FFF2-40B4-BE49-F238E27FC236}">
                  <a16:creationId xmlns:a16="http://schemas.microsoft.com/office/drawing/2014/main" id="{3B85F9EB-59AB-4AC2-8D77-E012F87F2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75" y="3248672"/>
              <a:ext cx="318959" cy="177151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4" name="Button">
              <a:extLst>
                <a:ext uri="{FF2B5EF4-FFF2-40B4-BE49-F238E27FC236}">
                  <a16:creationId xmlns:a16="http://schemas.microsoft.com/office/drawing/2014/main" id="{DC7AF3F8-31DF-4DED-93D5-3ADBDFE1C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3248505"/>
              <a:ext cx="319088" cy="177488"/>
            </a:xfrm>
            <a:prstGeom prst="roundRect">
              <a:avLst>
                <a:gd name="adj" fmla="val 8776"/>
              </a:avLst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C954A265-AD90-4F19-83BA-F1F52FF63EED}"/>
              </a:ext>
            </a:extLst>
          </p:cNvPr>
          <p:cNvCxnSpPr/>
          <p:nvPr/>
        </p:nvCxnSpPr>
        <p:spPr>
          <a:xfrm flipH="1">
            <a:off x="2578100" y="6148388"/>
            <a:ext cx="3190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C5EC67C8-7293-4C5E-AFA4-447D64360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03284"/>
              </p:ext>
            </p:extLst>
          </p:nvPr>
        </p:nvGraphicFramePr>
        <p:xfrm>
          <a:off x="3224431" y="2551678"/>
          <a:ext cx="3684182" cy="340391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4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9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실명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회원가입일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탈퇴일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sonsky77@naver.com</a:t>
                      </a:r>
                    </a:p>
                  </a:txBody>
                  <a:tcPr marL="35996" marR="35996" marT="35988" marB="35988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손종현</a:t>
                      </a: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010-1234-4567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2021.0101</a:t>
                      </a:r>
                    </a:p>
                  </a:txBody>
                  <a:tcPr marL="35996" marR="35996" marT="35988" marB="359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04CEDAEB-3369-4572-9214-E7388BE9A741}"/>
              </a:ext>
            </a:extLst>
          </p:cNvPr>
          <p:cNvSpPr/>
          <p:nvPr/>
        </p:nvSpPr>
        <p:spPr bwMode="auto">
          <a:xfrm>
            <a:off x="3114184" y="5292287"/>
            <a:ext cx="60325" cy="6032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39766-C7ED-4D0A-A13D-69CE18E13279}"/>
              </a:ext>
            </a:extLst>
          </p:cNvPr>
          <p:cNvSpPr txBox="1"/>
          <p:nvPr/>
        </p:nvSpPr>
        <p:spPr>
          <a:xfrm>
            <a:off x="2795530" y="2145450"/>
            <a:ext cx="879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탈퇴회원</a:t>
            </a:r>
          </a:p>
        </p:txBody>
      </p:sp>
      <p:sp>
        <p:nvSpPr>
          <p:cNvPr id="79" name="Item">
            <a:extLst>
              <a:ext uri="{FF2B5EF4-FFF2-40B4-BE49-F238E27FC236}">
                <a16:creationId xmlns:a16="http://schemas.microsoft.com/office/drawing/2014/main" id="{29E97381-5F43-46C9-9E56-951F9B815545}"/>
              </a:ext>
            </a:extLst>
          </p:cNvPr>
          <p:cNvSpPr/>
          <p:nvPr/>
        </p:nvSpPr>
        <p:spPr bwMode="auto">
          <a:xfrm>
            <a:off x="1701800" y="1946275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회원관리</a:t>
            </a:r>
            <a:endParaRPr lang="en-US" sz="6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Item">
            <a:extLst>
              <a:ext uri="{FF2B5EF4-FFF2-40B4-BE49-F238E27FC236}">
                <a16:creationId xmlns:a16="http://schemas.microsoft.com/office/drawing/2014/main" id="{FE760AD6-E05F-4791-94E3-6975097003F0}"/>
              </a:ext>
            </a:extLst>
          </p:cNvPr>
          <p:cNvSpPr/>
          <p:nvPr/>
        </p:nvSpPr>
        <p:spPr bwMode="auto">
          <a:xfrm>
            <a:off x="1702803" y="3052409"/>
            <a:ext cx="979488" cy="28098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매물관리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Item">
            <a:extLst>
              <a:ext uri="{FF2B5EF4-FFF2-40B4-BE49-F238E27FC236}">
                <a16:creationId xmlns:a16="http://schemas.microsoft.com/office/drawing/2014/main" id="{8109566F-788E-42D0-863E-6E22B09CDD60}"/>
              </a:ext>
            </a:extLst>
          </p:cNvPr>
          <p:cNvSpPr/>
          <p:nvPr/>
        </p:nvSpPr>
        <p:spPr bwMode="auto">
          <a:xfrm>
            <a:off x="1701556" y="3313650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토지분석요청함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D19513-8987-4CA6-82E9-68B11122C376}"/>
              </a:ext>
            </a:extLst>
          </p:cNvPr>
          <p:cNvSpPr txBox="1"/>
          <p:nvPr/>
        </p:nvSpPr>
        <p:spPr>
          <a:xfrm>
            <a:off x="1662676" y="2467258"/>
            <a:ext cx="6921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일반회원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4AB7BC-FE2A-4AE5-996F-54687DFF8A9F}"/>
              </a:ext>
            </a:extLst>
          </p:cNvPr>
          <p:cNvSpPr txBox="1"/>
          <p:nvPr/>
        </p:nvSpPr>
        <p:spPr>
          <a:xfrm>
            <a:off x="1662148" y="2642389"/>
            <a:ext cx="642154" cy="1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관리자회원</a:t>
            </a:r>
          </a:p>
        </p:txBody>
      </p:sp>
      <p:sp>
        <p:nvSpPr>
          <p:cNvPr id="84" name="Item">
            <a:extLst>
              <a:ext uri="{FF2B5EF4-FFF2-40B4-BE49-F238E27FC236}">
                <a16:creationId xmlns:a16="http://schemas.microsoft.com/office/drawing/2014/main" id="{DB5D0BE3-1010-40BF-945B-83C4EF3F5191}"/>
              </a:ext>
            </a:extLst>
          </p:cNvPr>
          <p:cNvSpPr/>
          <p:nvPr/>
        </p:nvSpPr>
        <p:spPr bwMode="auto">
          <a:xfrm>
            <a:off x="1711081" y="3615738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결제관리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Item">
            <a:extLst>
              <a:ext uri="{FF2B5EF4-FFF2-40B4-BE49-F238E27FC236}">
                <a16:creationId xmlns:a16="http://schemas.microsoft.com/office/drawing/2014/main" id="{5263F774-F878-40E0-AF73-030563E306FC}"/>
              </a:ext>
            </a:extLst>
          </p:cNvPr>
          <p:cNvSpPr/>
          <p:nvPr/>
        </p:nvSpPr>
        <p:spPr bwMode="auto">
          <a:xfrm>
            <a:off x="1711081" y="3913483"/>
            <a:ext cx="979488" cy="28098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987822BC-B754-4310-B3F8-88C0002F8AF8}"/>
              </a:ext>
            </a:extLst>
          </p:cNvPr>
          <p:cNvSpPr>
            <a:spLocks/>
          </p:cNvSpPr>
          <p:nvPr/>
        </p:nvSpPr>
        <p:spPr bwMode="auto">
          <a:xfrm>
            <a:off x="7321044" y="2178716"/>
            <a:ext cx="319087" cy="1778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5F6A999A-15AF-4670-ADC7-9AF27F75D96B}"/>
              </a:ext>
            </a:extLst>
          </p:cNvPr>
          <p:cNvSpPr>
            <a:spLocks/>
          </p:cNvSpPr>
          <p:nvPr/>
        </p:nvSpPr>
        <p:spPr bwMode="auto">
          <a:xfrm>
            <a:off x="6332767" y="2173289"/>
            <a:ext cx="921099" cy="1774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7C814295-BB57-4B96-B25F-D7637FB93A57}"/>
              </a:ext>
            </a:extLst>
          </p:cNvPr>
          <p:cNvSpPr>
            <a:spLocks/>
          </p:cNvSpPr>
          <p:nvPr/>
        </p:nvSpPr>
        <p:spPr bwMode="auto">
          <a:xfrm>
            <a:off x="5670344" y="2172295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D361E2-F40B-4345-924E-548AAE4F2A83}"/>
              </a:ext>
            </a:extLst>
          </p:cNvPr>
          <p:cNvSpPr txBox="1"/>
          <p:nvPr/>
        </p:nvSpPr>
        <p:spPr>
          <a:xfrm>
            <a:off x="6028246" y="2020944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32D66F0-3E0C-4D41-8D59-18EBDC6906E7}"/>
              </a:ext>
            </a:extLst>
          </p:cNvPr>
          <p:cNvSpPr/>
          <p:nvPr/>
        </p:nvSpPr>
        <p:spPr>
          <a:xfrm>
            <a:off x="8276021" y="3745622"/>
            <a:ext cx="560869" cy="6596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실명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전화번호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500" dirty="0">
                <a:solidFill>
                  <a:schemeClr val="tx1"/>
                </a:solidFill>
              </a:rPr>
              <a:t>탈퇴일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3979E9C1-C213-4499-8406-99A900817D16}"/>
              </a:ext>
            </a:extLst>
          </p:cNvPr>
          <p:cNvSpPr>
            <a:spLocks/>
          </p:cNvSpPr>
          <p:nvPr/>
        </p:nvSpPr>
        <p:spPr bwMode="auto">
          <a:xfrm>
            <a:off x="8260188" y="3552398"/>
            <a:ext cx="576702" cy="18421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7F4521-26C8-42A9-86C7-0514F62C52F8}"/>
              </a:ext>
            </a:extLst>
          </p:cNvPr>
          <p:cNvSpPr txBox="1"/>
          <p:nvPr/>
        </p:nvSpPr>
        <p:spPr>
          <a:xfrm>
            <a:off x="8608130" y="3410321"/>
            <a:ext cx="237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∨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60AC1-80AA-4AEF-B511-1AAD91B20141}"/>
              </a:ext>
            </a:extLst>
          </p:cNvPr>
          <p:cNvSpPr txBox="1"/>
          <p:nvPr/>
        </p:nvSpPr>
        <p:spPr>
          <a:xfrm>
            <a:off x="7901594" y="3158388"/>
            <a:ext cx="210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셀렉트</a:t>
            </a:r>
            <a:r>
              <a:rPr lang="ko-KR" altLang="en-US" dirty="0">
                <a:solidFill>
                  <a:srgbClr val="FF0000"/>
                </a:solidFill>
              </a:rPr>
              <a:t> 박스</a:t>
            </a:r>
          </a:p>
        </p:txBody>
      </p:sp>
      <p:sp>
        <p:nvSpPr>
          <p:cNvPr id="66" name="Button">
            <a:extLst>
              <a:ext uri="{FF2B5EF4-FFF2-40B4-BE49-F238E27FC236}">
                <a16:creationId xmlns:a16="http://schemas.microsoft.com/office/drawing/2014/main" id="{943C0526-3A95-46B7-A78E-AF044F07985F}"/>
              </a:ext>
            </a:extLst>
          </p:cNvPr>
          <p:cNvSpPr>
            <a:spLocks/>
          </p:cNvSpPr>
          <p:nvPr/>
        </p:nvSpPr>
        <p:spPr bwMode="auto">
          <a:xfrm>
            <a:off x="2727325" y="1429938"/>
            <a:ext cx="526864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81A1E2-3805-42E9-92AD-3DC711E3E409}"/>
              </a:ext>
            </a:extLst>
          </p:cNvPr>
          <p:cNvSpPr txBox="1"/>
          <p:nvPr/>
        </p:nvSpPr>
        <p:spPr>
          <a:xfrm>
            <a:off x="1672790" y="2265550"/>
            <a:ext cx="6921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회원등록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84DBA89-1800-4868-A170-68217B1C0C8A}"/>
              </a:ext>
            </a:extLst>
          </p:cNvPr>
          <p:cNvSpPr txBox="1"/>
          <p:nvPr/>
        </p:nvSpPr>
        <p:spPr>
          <a:xfrm>
            <a:off x="1657880" y="2821511"/>
            <a:ext cx="642154" cy="1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탈퇴회원</a:t>
            </a:r>
          </a:p>
        </p:txBody>
      </p:sp>
    </p:spTree>
    <p:extLst>
      <p:ext uri="{BB962C8B-B14F-4D97-AF65-F5344CB8AC3E}">
        <p14:creationId xmlns:p14="http://schemas.microsoft.com/office/powerpoint/2010/main" val="2148511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FD84C78042014296ECFDBB9A75D5CA" ma:contentTypeVersion="2" ma:contentTypeDescription="Create a new document." ma:contentTypeScope="" ma:versionID="614bd8704773e8627d1cd312e05290be">
  <xsd:schema xmlns:xsd="http://www.w3.org/2001/XMLSchema" xmlns:xs="http://www.w3.org/2001/XMLSchema" xmlns:p="http://schemas.microsoft.com/office/2006/metadata/properties" xmlns:ns3="89ccc929-1ccd-4cc4-b3f0-8d5af2b110d4" targetNamespace="http://schemas.microsoft.com/office/2006/metadata/properties" ma:root="true" ma:fieldsID="b9603b4fee596440e45be685503519ec" ns3:_="">
    <xsd:import namespace="89ccc929-1ccd-4cc4-b3f0-8d5af2b110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cc929-1ccd-4cc4-b3f0-8d5af2b110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888677-ED4A-4E30-9EA5-E2C5550BB0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cc929-1ccd-4cc4-b3f0-8d5af2b110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DBB2C4-9802-449F-8C64-8F54459199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E488CC-62FC-4243-BF7E-C8024206E39E}">
  <ds:schemaRefs>
    <ds:schemaRef ds:uri="http://www.w3.org/XML/1998/namespace"/>
    <ds:schemaRef ds:uri="http://purl.org/dc/dcmitype/"/>
    <ds:schemaRef ds:uri="http://schemas.microsoft.com/office/2006/documentManagement/types"/>
    <ds:schemaRef ds:uri="89ccc929-1ccd-4cc4-b3f0-8d5af2b110d4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2628</Words>
  <Application>Microsoft Office PowerPoint</Application>
  <PresentationFormat>와이드스크린</PresentationFormat>
  <Paragraphs>1884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나눔고딕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 Greer</dc:creator>
  <cp:lastModifiedBy>jonghyun son</cp:lastModifiedBy>
  <cp:revision>91</cp:revision>
  <dcterms:created xsi:type="dcterms:W3CDTF">2021-04-20T04:23:01Z</dcterms:created>
  <dcterms:modified xsi:type="dcterms:W3CDTF">2021-05-04T10:10:30Z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0x010100A0FD84C78042014296ECFDBB9A75D5CA</vt:lpwstr>
  </property>
</Properties>
</file>