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6" r:id="rId2"/>
    <p:sldMasterId id="2147483732" r:id="rId3"/>
  </p:sldMasterIdLst>
  <p:notesMasterIdLst>
    <p:notesMasterId r:id="rId9"/>
  </p:notesMasterIdLst>
  <p:handoutMasterIdLst>
    <p:handoutMasterId r:id="rId10"/>
  </p:handoutMasterIdLst>
  <p:sldIdLst>
    <p:sldId id="256" r:id="rId4"/>
    <p:sldId id="848" r:id="rId5"/>
    <p:sldId id="1151" r:id="rId6"/>
    <p:sldId id="1152" r:id="rId7"/>
    <p:sldId id="857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5A5"/>
    <a:srgbClr val="EEF5FB"/>
    <a:srgbClr val="0099FF"/>
    <a:srgbClr val="FF33CC"/>
    <a:srgbClr val="006600"/>
    <a:srgbClr val="34B77B"/>
    <a:srgbClr val="ADADAD"/>
    <a:srgbClr val="F05A2E"/>
    <a:srgbClr val="A6A6A6"/>
    <a:srgbClr val="EB7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862" autoAdjust="0"/>
    <p:restoredTop sz="96638" autoAdjust="0"/>
  </p:normalViewPr>
  <p:slideViewPr>
    <p:cSldViewPr snapToGrid="0">
      <p:cViewPr varScale="1">
        <p:scale>
          <a:sx n="121" d="100"/>
          <a:sy n="121" d="100"/>
        </p:scale>
        <p:origin x="1866" y="96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1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553810" y="302079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10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97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13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78D380-1120-4BB8-8438-3F1FDF214C82}"/>
              </a:ext>
            </a:extLst>
          </p:cNvPr>
          <p:cNvGrpSpPr/>
          <p:nvPr userDrawn="1"/>
        </p:nvGrpSpPr>
        <p:grpSpPr>
          <a:xfrm>
            <a:off x="5722673" y="757035"/>
            <a:ext cx="2774010" cy="5844257"/>
            <a:chOff x="5722673" y="757035"/>
            <a:chExt cx="2774010" cy="584425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4053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96527A-0AC2-45D7-98E6-57039FC6DB7C}"/>
                </a:ext>
              </a:extLst>
            </p:cNvPr>
            <p:cNvSpPr/>
            <p:nvPr userDrawn="1"/>
          </p:nvSpPr>
          <p:spPr>
            <a:xfrm>
              <a:off x="80738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B2A8E8-CC47-4143-A0E4-9CD28F266C9E}"/>
                </a:ext>
              </a:extLst>
            </p:cNvPr>
            <p:cNvSpPr/>
            <p:nvPr userDrawn="1"/>
          </p:nvSpPr>
          <p:spPr>
            <a:xfrm>
              <a:off x="7533286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9CE5C3-E5AB-4DF8-90F6-90B9B4EFFDFE}"/>
                </a:ext>
              </a:extLst>
            </p:cNvPr>
            <p:cNvSpPr/>
            <p:nvPr userDrawn="1"/>
          </p:nvSpPr>
          <p:spPr>
            <a:xfrm>
              <a:off x="6995124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0483924-865E-46F7-A557-24A28AF8AA2E}"/>
                </a:ext>
              </a:extLst>
            </p:cNvPr>
            <p:cNvSpPr/>
            <p:nvPr userDrawn="1"/>
          </p:nvSpPr>
          <p:spPr>
            <a:xfrm>
              <a:off x="6456961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66433F-D885-4F28-B381-A923EA55A85A}"/>
                </a:ext>
              </a:extLst>
            </p:cNvPr>
            <p:cNvSpPr/>
            <p:nvPr userDrawn="1"/>
          </p:nvSpPr>
          <p:spPr>
            <a:xfrm>
              <a:off x="5923561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617623-F5AF-41C2-A095-5FC4E64DA48C}"/>
                </a:ext>
              </a:extLst>
            </p:cNvPr>
            <p:cNvSpPr/>
            <p:nvPr userDrawn="1"/>
          </p:nvSpPr>
          <p:spPr>
            <a:xfrm>
              <a:off x="7928573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3950F3-C2C5-42A9-8336-0543C021DAAF}"/>
                </a:ext>
              </a:extLst>
            </p:cNvPr>
            <p:cNvSpPr/>
            <p:nvPr userDrawn="1"/>
          </p:nvSpPr>
          <p:spPr>
            <a:xfrm>
              <a:off x="8139852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077402-B5DB-46C3-AECE-2F08348A1ECD}"/>
                </a:ext>
              </a:extLst>
            </p:cNvPr>
            <p:cNvSpPr/>
            <p:nvPr userDrawn="1"/>
          </p:nvSpPr>
          <p:spPr>
            <a:xfrm>
              <a:off x="6909399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56EF00-AE43-4DBF-9B64-7C07A8C97ED7}"/>
                </a:ext>
              </a:extLst>
            </p:cNvPr>
            <p:cNvSpPr/>
            <p:nvPr userDrawn="1"/>
          </p:nvSpPr>
          <p:spPr>
            <a:xfrm>
              <a:off x="5882427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189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9759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8954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5227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2363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11717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308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6EB2C841-5DD3-4A6D-93A4-C13A00B4E0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2267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41323E1-70F3-4EE2-BEDE-B4D80F8D7D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2267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92FD969A-6E34-4B85-A648-0C7E7F142D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468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A64836E-9434-4D0D-91C8-2CD1760095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468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57B583EC-9DF1-4F0A-9046-866B2019A491}"/>
                </a:ext>
              </a:extLst>
            </p:cNvPr>
            <p:cNvCxnSpPr/>
            <p:nvPr userDrawn="1"/>
          </p:nvCxnSpPr>
          <p:spPr>
            <a:xfrm>
              <a:off x="5876696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A2ECC21-E745-40CF-A678-7E5E67C00AF5}"/>
                </a:ext>
              </a:extLst>
            </p:cNvPr>
            <p:cNvCxnSpPr/>
            <p:nvPr userDrawn="1"/>
          </p:nvCxnSpPr>
          <p:spPr>
            <a:xfrm>
              <a:off x="8345950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7E7F1DB-B00B-4509-AD0A-1C0BF8A40D87}"/>
                </a:ext>
              </a:extLst>
            </p:cNvPr>
            <p:cNvCxnSpPr/>
            <p:nvPr userDrawn="1"/>
          </p:nvCxnSpPr>
          <p:spPr>
            <a:xfrm>
              <a:off x="5876696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046C2F6-4777-4F3A-A4AB-2FC63A4235DA}"/>
                </a:ext>
              </a:extLst>
            </p:cNvPr>
            <p:cNvCxnSpPr/>
            <p:nvPr userDrawn="1"/>
          </p:nvCxnSpPr>
          <p:spPr>
            <a:xfrm>
              <a:off x="8345950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657FD56-92F6-4F32-A514-B4E1B5ABD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8BB46CB-5D42-4081-BF93-D2BC810C5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8230647-D06B-4703-AD33-7E9A3417B5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BC43232-243F-412E-A316-4F8DD3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CF5C08-D314-418B-A1DF-D4312190EC66}"/>
              </a:ext>
            </a:extLst>
          </p:cNvPr>
          <p:cNvGrpSpPr/>
          <p:nvPr userDrawn="1"/>
        </p:nvGrpSpPr>
        <p:grpSpPr>
          <a:xfrm>
            <a:off x="2925774" y="757035"/>
            <a:ext cx="2777569" cy="5844257"/>
            <a:chOff x="2925774" y="757035"/>
            <a:chExt cx="2777569" cy="5844257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0069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51DFE4C-1AF7-4619-A034-473DCC1E098A}"/>
                </a:ext>
              </a:extLst>
            </p:cNvPr>
            <p:cNvSpPr/>
            <p:nvPr userDrawn="1"/>
          </p:nvSpPr>
          <p:spPr>
            <a:xfrm>
              <a:off x="5233999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B617A4A-9539-4BCB-AEC6-3743A563DC60}"/>
                </a:ext>
              </a:extLst>
            </p:cNvPr>
            <p:cNvSpPr/>
            <p:nvPr userDrawn="1"/>
          </p:nvSpPr>
          <p:spPr>
            <a:xfrm>
              <a:off x="4693455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8BD515C-B985-4BFD-87BD-5CB2292F0DB9}"/>
                </a:ext>
              </a:extLst>
            </p:cNvPr>
            <p:cNvSpPr/>
            <p:nvPr userDrawn="1"/>
          </p:nvSpPr>
          <p:spPr>
            <a:xfrm>
              <a:off x="4155293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B22B8A-CE3F-465E-8320-4772D61A1810}"/>
                </a:ext>
              </a:extLst>
            </p:cNvPr>
            <p:cNvSpPr/>
            <p:nvPr userDrawn="1"/>
          </p:nvSpPr>
          <p:spPr>
            <a:xfrm>
              <a:off x="36171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D2D1339-C7EC-486D-A2AB-3EFCDF3F62F3}"/>
                </a:ext>
              </a:extLst>
            </p:cNvPr>
            <p:cNvSpPr/>
            <p:nvPr userDrawn="1"/>
          </p:nvSpPr>
          <p:spPr>
            <a:xfrm>
              <a:off x="30837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117DBE-9EA5-4BEE-84B1-4476636DAF2C}"/>
                </a:ext>
              </a:extLst>
            </p:cNvPr>
            <p:cNvSpPr/>
            <p:nvPr userDrawn="1"/>
          </p:nvSpPr>
          <p:spPr>
            <a:xfrm>
              <a:off x="5088742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451798E-E65C-48B3-9B5D-1A2A78DFC02D}"/>
                </a:ext>
              </a:extLst>
            </p:cNvPr>
            <p:cNvSpPr/>
            <p:nvPr userDrawn="1"/>
          </p:nvSpPr>
          <p:spPr>
            <a:xfrm>
              <a:off x="5300021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A0F7ED-732A-41CE-9676-828149A82E0F}"/>
                </a:ext>
              </a:extLst>
            </p:cNvPr>
            <p:cNvSpPr/>
            <p:nvPr userDrawn="1"/>
          </p:nvSpPr>
          <p:spPr>
            <a:xfrm>
              <a:off x="4069568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72DDC8-D20D-4621-BCDA-BF76185D8E0C}"/>
                </a:ext>
              </a:extLst>
            </p:cNvPr>
            <p:cNvSpPr/>
            <p:nvPr userDrawn="1"/>
          </p:nvSpPr>
          <p:spPr>
            <a:xfrm>
              <a:off x="3042596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72061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7761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2912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1244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3805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7188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324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64BAE87-60F7-4DAC-9D56-A650F1A227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0439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BA648AF-98E3-4C28-852D-9CA727487E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0439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0A799A4-DC79-4AF4-80DE-A5AD74468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3134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33B4450-81BF-425D-AB67-122B61CBA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3134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0705C9B-DC13-4B04-90B6-F31A6DAD0DE6}"/>
                </a:ext>
              </a:extLst>
            </p:cNvPr>
            <p:cNvCxnSpPr/>
            <p:nvPr userDrawn="1"/>
          </p:nvCxnSpPr>
          <p:spPr>
            <a:xfrm>
              <a:off x="3084462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D6EDF43-087D-4DDD-8554-5AC4ABADC7F5}"/>
                </a:ext>
              </a:extLst>
            </p:cNvPr>
            <p:cNvCxnSpPr/>
            <p:nvPr userDrawn="1"/>
          </p:nvCxnSpPr>
          <p:spPr>
            <a:xfrm>
              <a:off x="5553716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06FD383-BF2F-45B4-BD3C-99CC2616099A}"/>
                </a:ext>
              </a:extLst>
            </p:cNvPr>
            <p:cNvCxnSpPr/>
            <p:nvPr userDrawn="1"/>
          </p:nvCxnSpPr>
          <p:spPr>
            <a:xfrm>
              <a:off x="3084462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A0ED9C7C-DC84-486B-A529-5F756EA7C1B4}"/>
                </a:ext>
              </a:extLst>
            </p:cNvPr>
            <p:cNvCxnSpPr/>
            <p:nvPr userDrawn="1"/>
          </p:nvCxnSpPr>
          <p:spPr>
            <a:xfrm>
              <a:off x="5553716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475D9CA1-8496-4089-AED7-C4313B254B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453C452-C689-4C41-8180-CE9D388DDA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C9DD8C7D-0C92-4632-B9AC-22C24ECA7B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A2526AD-067D-4565-A0FF-6B6F3ACE96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0C5C34-F688-4039-A283-601AE3897A82}"/>
              </a:ext>
            </a:extLst>
          </p:cNvPr>
          <p:cNvGrpSpPr/>
          <p:nvPr userDrawn="1"/>
        </p:nvGrpSpPr>
        <p:grpSpPr>
          <a:xfrm>
            <a:off x="84865" y="757035"/>
            <a:ext cx="2780185" cy="5844257"/>
            <a:chOff x="84865" y="757035"/>
            <a:chExt cx="2780185" cy="5844257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7445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84B4F5-73E3-48A0-9D4F-2C9B566CC8E1}"/>
                </a:ext>
              </a:extLst>
            </p:cNvPr>
            <p:cNvSpPr/>
            <p:nvPr userDrawn="1"/>
          </p:nvSpPr>
          <p:spPr>
            <a:xfrm>
              <a:off x="2407756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05FEA31-A3D8-4093-96C8-6A598B1D72C5}"/>
                </a:ext>
              </a:extLst>
            </p:cNvPr>
            <p:cNvSpPr/>
            <p:nvPr userDrawn="1"/>
          </p:nvSpPr>
          <p:spPr>
            <a:xfrm>
              <a:off x="1867212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47BF6B8-634A-4188-887D-1C0F860C33F8}"/>
                </a:ext>
              </a:extLst>
            </p:cNvPr>
            <p:cNvSpPr/>
            <p:nvPr userDrawn="1"/>
          </p:nvSpPr>
          <p:spPr>
            <a:xfrm>
              <a:off x="132905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9B89B4F-CD20-4E2F-984A-6E95E88D73F8}"/>
                </a:ext>
              </a:extLst>
            </p:cNvPr>
            <p:cNvSpPr/>
            <p:nvPr userDrawn="1"/>
          </p:nvSpPr>
          <p:spPr>
            <a:xfrm>
              <a:off x="790887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6198B8A-9D1B-4BCE-A547-80A95005DA7B}"/>
                </a:ext>
              </a:extLst>
            </p:cNvPr>
            <p:cNvSpPr/>
            <p:nvPr userDrawn="1"/>
          </p:nvSpPr>
          <p:spPr>
            <a:xfrm>
              <a:off x="257487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8611C34-B252-4FA9-9FCA-595439428D61}"/>
                </a:ext>
              </a:extLst>
            </p:cNvPr>
            <p:cNvSpPr/>
            <p:nvPr userDrawn="1"/>
          </p:nvSpPr>
          <p:spPr>
            <a:xfrm>
              <a:off x="2262499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7565C8-F225-45B2-9819-9F70A786FB4C}"/>
                </a:ext>
              </a:extLst>
            </p:cNvPr>
            <p:cNvSpPr/>
            <p:nvPr userDrawn="1"/>
          </p:nvSpPr>
          <p:spPr>
            <a:xfrm>
              <a:off x="2473778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A3E9B34-69E7-4A82-941D-78063B009B49}"/>
                </a:ext>
              </a:extLst>
            </p:cNvPr>
            <p:cNvSpPr/>
            <p:nvPr userDrawn="1"/>
          </p:nvSpPr>
          <p:spPr>
            <a:xfrm>
              <a:off x="1243325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6CD0398-3F53-4AC0-8298-9656E229573D}"/>
                </a:ext>
              </a:extLst>
            </p:cNvPr>
            <p:cNvSpPr/>
            <p:nvPr userDrawn="1"/>
          </p:nvSpPr>
          <p:spPr>
            <a:xfrm>
              <a:off x="224236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5818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31518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288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619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756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64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00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C5BC39A-17D1-4533-B66F-9EF198A86B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65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62623FC-7704-4779-ADA0-1298FA5836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65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1FEDD81-BBFA-4124-B671-4709FDFAFB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3050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D864B81-8DAA-4F74-8437-FA95CE88FD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3050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5ADA710-B0C4-4781-A9EC-88AE7274E1ED}"/>
                </a:ext>
              </a:extLst>
            </p:cNvPr>
            <p:cNvCxnSpPr/>
            <p:nvPr userDrawn="1"/>
          </p:nvCxnSpPr>
          <p:spPr>
            <a:xfrm>
              <a:off x="238888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6CA7BFE-EAB5-425C-97E2-32E61AAEFA0F}"/>
                </a:ext>
              </a:extLst>
            </p:cNvPr>
            <p:cNvCxnSpPr/>
            <p:nvPr userDrawn="1"/>
          </p:nvCxnSpPr>
          <p:spPr>
            <a:xfrm>
              <a:off x="2708142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D52FA3E-B90C-43DB-B856-5BF225DF69F2}"/>
                </a:ext>
              </a:extLst>
            </p:cNvPr>
            <p:cNvCxnSpPr/>
            <p:nvPr userDrawn="1"/>
          </p:nvCxnSpPr>
          <p:spPr>
            <a:xfrm>
              <a:off x="238888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9A332D0-CEA0-4F35-83C3-5777550D64F0}"/>
                </a:ext>
              </a:extLst>
            </p:cNvPr>
            <p:cNvCxnSpPr/>
            <p:nvPr userDrawn="1"/>
          </p:nvCxnSpPr>
          <p:spPr>
            <a:xfrm>
              <a:off x="2708142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7827448A-8D46-4B7E-9A0F-4DB15D49AC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9456C5C-AFE4-429E-9CEF-F073276BCF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0BD434F-27A9-4D0E-A4B5-88F1BE697B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A890F4A-2BA7-424C-A3AF-EBCA5D9995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0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9063866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95536" y="3324704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로그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2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698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56147" y="641684"/>
            <a:ext cx="760395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 userDrawn="1"/>
        </p:nvSpPr>
        <p:spPr>
          <a:xfrm>
            <a:off x="158732" y="35244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7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 userDrawn="1"/>
        </p:nvCxnSpPr>
        <p:spPr bwMode="auto">
          <a:xfrm>
            <a:off x="60827" y="621575"/>
            <a:ext cx="75969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 userDrawn="1"/>
        </p:nvSpPr>
        <p:spPr>
          <a:xfrm>
            <a:off x="7152503" y="36400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22377" y="332203"/>
            <a:ext cx="139333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1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2" r:id="rId2"/>
    <p:sldLayoutId id="2147483704" r:id="rId3"/>
    <p:sldLayoutId id="2147483724" r:id="rId4"/>
    <p:sldLayoutId id="2147483736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654924" y="305214"/>
            <a:ext cx="2193925" cy="26628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Description (</a:t>
            </a:r>
            <a:r>
              <a:rPr kumimoji="1" lang="ko-KR" altLang="en-US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화면설명</a:t>
            </a:r>
            <a:r>
              <a:rPr kumimoji="1" lang="en-US" altLang="ko-KR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37" name="Rectangle 4"/>
          <p:cNvSpPr>
            <a:spLocks noChangeArrowheads="1"/>
          </p:cNvSpPr>
          <p:nvPr userDrawn="1"/>
        </p:nvSpPr>
        <p:spPr bwMode="auto">
          <a:xfrm>
            <a:off x="1810530" y="47157"/>
            <a:ext cx="553657" cy="247978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326" y="49221"/>
            <a:ext cx="635000" cy="2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654925" y="55658"/>
            <a:ext cx="669925" cy="24914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7688267" y="6594478"/>
            <a:ext cx="547701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kumimoji="0" lang="en-US" altLang="ko-KR" sz="73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Page</a:t>
            </a: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6677" y="293647"/>
            <a:ext cx="9779452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8324850" y="55661"/>
            <a:ext cx="0" cy="24152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7667625" y="658812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667625" y="5619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717550" y="50804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667627" y="71492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8321674" y="71214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auto">
          <a:xfrm>
            <a:off x="6541645" y="47157"/>
            <a:ext cx="553657" cy="247978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1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2302786-FFEF-4FCC-B67F-10E1D9037C79}"/>
              </a:ext>
            </a:extLst>
          </p:cNvPr>
          <p:cNvCxnSpPr>
            <a:cxnSpLocks/>
          </p:cNvCxnSpPr>
          <p:nvPr userDrawn="1"/>
        </p:nvCxnSpPr>
        <p:spPr>
          <a:xfrm>
            <a:off x="8782491" y="971434"/>
            <a:ext cx="0" cy="52953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1388" y="105778"/>
            <a:ext cx="124560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endParaRPr lang="en-US" altLang="ko-KR" sz="7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BC7864-D7DA-4F60-994D-4A5A278D2108}"/>
              </a:ext>
            </a:extLst>
          </p:cNvPr>
          <p:cNvSpPr/>
          <p:nvPr userDrawn="1"/>
        </p:nvSpPr>
        <p:spPr>
          <a:xfrm>
            <a:off x="8561389" y="101841"/>
            <a:ext cx="1246747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561390" y="317778"/>
            <a:ext cx="1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1388" y="319962"/>
            <a:ext cx="1245598" cy="216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프로젝트명</a:t>
            </a:r>
            <a:endParaRPr lang="en-US" altLang="ko-KR" sz="7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CE2EC-53E6-470A-8232-012762E1DFFB}"/>
              </a:ext>
            </a:extLst>
          </p:cNvPr>
          <p:cNvGrpSpPr/>
          <p:nvPr userDrawn="1"/>
        </p:nvGrpSpPr>
        <p:grpSpPr>
          <a:xfrm>
            <a:off x="94221" y="98298"/>
            <a:ext cx="2702606" cy="437285"/>
            <a:chOff x="101958" y="74649"/>
            <a:chExt cx="2702606" cy="437285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05AC0AF0-730D-41B4-A5E0-4A53C30402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0603" y="794913"/>
            <a:ext cx="1246382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Description (</a:t>
            </a:r>
            <a:r>
              <a:rPr lang="ko-KR" altLang="en-US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화면설명</a:t>
            </a: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41D7B5-EA8D-423D-849F-F7ED752A5516}"/>
              </a:ext>
            </a:extLst>
          </p:cNvPr>
          <p:cNvSpPr/>
          <p:nvPr userDrawn="1"/>
        </p:nvSpPr>
        <p:spPr>
          <a:xfrm>
            <a:off x="8561388" y="789557"/>
            <a:ext cx="1245597" cy="5477235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49F2E5B-09FB-4A26-A415-AD40BDF96C8B}"/>
              </a:ext>
            </a:extLst>
          </p:cNvPr>
          <p:cNvCxnSpPr>
            <a:cxnSpLocks/>
          </p:cNvCxnSpPr>
          <p:nvPr userDrawn="1"/>
        </p:nvCxnSpPr>
        <p:spPr>
          <a:xfrm>
            <a:off x="8561385" y="1007268"/>
            <a:ext cx="1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BEFE80-1AF2-482D-8DD5-C8B9F744E4DA}"/>
              </a:ext>
            </a:extLst>
          </p:cNvPr>
          <p:cNvSpPr/>
          <p:nvPr userDrawn="1"/>
        </p:nvSpPr>
        <p:spPr>
          <a:xfrm>
            <a:off x="98409" y="796458"/>
            <a:ext cx="2698421" cy="578908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112F2-482E-421A-B130-CFF4F0211DC1}"/>
              </a:ext>
            </a:extLst>
          </p:cNvPr>
          <p:cNvSpPr/>
          <p:nvPr userDrawn="1"/>
        </p:nvSpPr>
        <p:spPr>
          <a:xfrm>
            <a:off x="2928035" y="789557"/>
            <a:ext cx="2700000" cy="57959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B0C07-5E63-49F7-AC06-9C92E5E2DDD0}"/>
              </a:ext>
            </a:extLst>
          </p:cNvPr>
          <p:cNvSpPr/>
          <p:nvPr userDrawn="1"/>
        </p:nvSpPr>
        <p:spPr>
          <a:xfrm>
            <a:off x="5758116" y="789557"/>
            <a:ext cx="2700000" cy="57959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4D0A94A-356F-4C55-A5BD-977FFD70C565}"/>
              </a:ext>
            </a:extLst>
          </p:cNvPr>
          <p:cNvGrpSpPr/>
          <p:nvPr userDrawn="1"/>
        </p:nvGrpSpPr>
        <p:grpSpPr>
          <a:xfrm>
            <a:off x="2920510" y="98298"/>
            <a:ext cx="2702606" cy="437285"/>
            <a:chOff x="101958" y="74649"/>
            <a:chExt cx="2702606" cy="437285"/>
          </a:xfrm>
        </p:grpSpPr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0A7D7B6A-5A01-4138-8600-C0CBA9D7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64017F22-4CE3-4D59-B548-79232869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B7E63DAE-DBD1-48BF-A9CD-C42BBA80C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3D49502-9D0D-4D32-9A0C-02BD14519E73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60D97CB6-7BBB-483E-B4FD-165050E2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19E9667-B0D3-4C68-A187-653395F848CE}"/>
              </a:ext>
            </a:extLst>
          </p:cNvPr>
          <p:cNvGrpSpPr/>
          <p:nvPr userDrawn="1"/>
        </p:nvGrpSpPr>
        <p:grpSpPr>
          <a:xfrm>
            <a:off x="5750233" y="98298"/>
            <a:ext cx="2702606" cy="437285"/>
            <a:chOff x="101958" y="74649"/>
            <a:chExt cx="2702606" cy="437285"/>
          </a:xfrm>
        </p:grpSpPr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007EE41F-46DA-4326-A57F-75C05544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7A078056-567D-467A-BC4B-F00787FA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7C46F04C-D560-4260-A15D-7D2D3AD42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30D795E-7937-459A-A4AE-FD0963D50C6C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FAEAAC5A-4352-446B-B0C1-FF233A98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8" name="Rectangle 4">
            <a:extLst>
              <a:ext uri="{FF2B5EF4-FFF2-40B4-BE49-F238E27FC236}">
                <a16:creationId xmlns:a16="http://schemas.microsoft.com/office/drawing/2014/main" id="{70AA1EDB-C26D-4DC7-B495-1746F10967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0603" y="6368022"/>
            <a:ext cx="370563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B6A6FA-840C-4ACF-BEBD-28696DAF286D}"/>
              </a:ext>
            </a:extLst>
          </p:cNvPr>
          <p:cNvSpPr/>
          <p:nvPr userDrawn="1"/>
        </p:nvSpPr>
        <p:spPr>
          <a:xfrm>
            <a:off x="8561389" y="6372843"/>
            <a:ext cx="1246747" cy="212695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E9823AC-C84A-4501-A70A-F73B1E00F874}"/>
              </a:ext>
            </a:extLst>
          </p:cNvPr>
          <p:cNvCxnSpPr>
            <a:cxnSpLocks/>
          </p:cNvCxnSpPr>
          <p:nvPr userDrawn="1"/>
        </p:nvCxnSpPr>
        <p:spPr>
          <a:xfrm>
            <a:off x="8932515" y="6372843"/>
            <a:ext cx="0" cy="212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5">
            <a:extLst>
              <a:ext uri="{FF2B5EF4-FFF2-40B4-BE49-F238E27FC236}">
                <a16:creationId xmlns:a16="http://schemas.microsoft.com/office/drawing/2014/main" id="{29872978-DA0B-4856-8B5F-84F9F7E5C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51382" y="6382451"/>
            <a:ext cx="278396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738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0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eye-close/1480604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1513820" y="1900335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600" b="1" dirty="0">
                <a:latin typeface="+mj-ea"/>
                <a:ea typeface="+mj-ea"/>
              </a:rPr>
              <a:t>프로젝트명</a:t>
            </a:r>
            <a:endParaRPr lang="en-US" altLang="ko-KR" sz="13800" dirty="0">
              <a:latin typeface="+mj-ea"/>
              <a:ea typeface="+mj-ea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751782" y="3629814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+mj-ea"/>
                <a:ea typeface="+mj-ea"/>
              </a:rPr>
              <a:t>사용자 앱 스토리보드</a:t>
            </a:r>
            <a:endParaRPr lang="en-US" altLang="ko-KR" sz="32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ko-KR" sz="1600" dirty="0"/>
              <a:t>2020.09.28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10205" y="5445844"/>
            <a:ext cx="2288546" cy="1152192"/>
            <a:chOff x="7049403" y="5445844"/>
            <a:chExt cx="2288546" cy="1152192"/>
          </a:xfrm>
        </p:grpSpPr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BB960994-C029-4C7A-BB18-EB940480B1A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049403" y="6099393"/>
              <a:ext cx="2280663" cy="498643"/>
            </a:xfrm>
            <a:prstGeom prst="rect">
              <a:avLst/>
            </a:prstGeom>
          </p:spPr>
          <p:txBody>
            <a:bodyPr wrap="none" anchor="t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000" dirty="0"/>
                <a:t>App, Mobile, Web </a:t>
              </a:r>
              <a:r>
                <a:rPr lang="en-US" altLang="ko-KR" sz="1000" b="1" dirty="0"/>
                <a:t>Service designer</a:t>
              </a:r>
            </a:p>
            <a:p>
              <a:pPr marL="0" indent="0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US" altLang="ko-KR" sz="1000" dirty="0"/>
                <a:t>planner@nononi.kr</a:t>
              </a:r>
              <a:endParaRPr lang="ko-KR" altLang="en-US" sz="1000" dirty="0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083646" y="5445844"/>
              <a:ext cx="2254303" cy="507282"/>
              <a:chOff x="7083646" y="5445844"/>
              <a:chExt cx="2254303" cy="507282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8260427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676705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7088536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 userDrawn="1"/>
            </p:nvPicPr>
            <p:blipFill rotWithShape="1">
              <a:blip r:embed="rId2"/>
              <a:srcRect r="30847"/>
              <a:stretch/>
            </p:blipFill>
            <p:spPr>
              <a:xfrm>
                <a:off x="7083646" y="5457963"/>
                <a:ext cx="1147021" cy="480848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 userDrawn="1"/>
            </p:nvPicPr>
            <p:blipFill rotWithShape="1">
              <a:blip r:embed="rId3"/>
              <a:srcRect l="2971" t="2477" r="4654" b="4644"/>
              <a:stretch/>
            </p:blipFill>
            <p:spPr>
              <a:xfrm>
                <a:off x="8873605" y="5488780"/>
                <a:ext cx="421481" cy="42862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70634" r="-4614"/>
              <a:stretch/>
            </p:blipFill>
            <p:spPr>
              <a:xfrm>
                <a:off x="8294053" y="5457963"/>
                <a:ext cx="563615" cy="480848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 userDrawn="1"/>
            </p:nvSpPr>
            <p:spPr>
              <a:xfrm>
                <a:off x="8829546" y="5445844"/>
                <a:ext cx="508403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기본안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54715" y="2910467"/>
            <a:ext cx="898634" cy="8986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스토리</a:t>
            </a:r>
          </a:p>
        </p:txBody>
      </p:sp>
      <p:cxnSp>
        <p:nvCxnSpPr>
          <p:cNvPr id="10" name="직선 연결선 9"/>
          <p:cNvCxnSpPr>
            <a:cxnSpLocks/>
            <a:stCxn id="64" idx="2"/>
            <a:endCxn id="2" idx="6"/>
          </p:cNvCxnSpPr>
          <p:nvPr/>
        </p:nvCxnSpPr>
        <p:spPr>
          <a:xfrm flipH="1">
            <a:off x="3453349" y="3359784"/>
            <a:ext cx="9946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6534185" y="2910467"/>
            <a:ext cx="898634" cy="8986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요약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133D37-0633-4F2D-8131-D1F69444C7A1}"/>
              </a:ext>
            </a:extLst>
          </p:cNvPr>
          <p:cNvSpPr/>
          <p:nvPr/>
        </p:nvSpPr>
        <p:spPr>
          <a:xfrm>
            <a:off x="4448024" y="2910467"/>
            <a:ext cx="898634" cy="8986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10pag</a:t>
            </a:r>
            <a:r>
              <a:rPr lang="en-US" altLang="ko-KR" sz="900" dirty="0">
                <a:solidFill>
                  <a:schemeClr val="tx1"/>
                </a:solidFill>
              </a:rPr>
              <a:t>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2E47484-1EE9-4755-BDB9-D152D4CF876C}"/>
              </a:ext>
            </a:extLst>
          </p:cNvPr>
          <p:cNvCxnSpPr>
            <a:cxnSpLocks/>
            <a:stCxn id="135" idx="2"/>
            <a:endCxn id="64" idx="6"/>
          </p:cNvCxnSpPr>
          <p:nvPr/>
        </p:nvCxnSpPr>
        <p:spPr>
          <a:xfrm flipH="1">
            <a:off x="5346658" y="3359784"/>
            <a:ext cx="11875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7A599B-8D16-4B28-A382-E557905BF65C}"/>
              </a:ext>
            </a:extLst>
          </p:cNvPr>
          <p:cNvSpPr txBox="1"/>
          <p:nvPr/>
        </p:nvSpPr>
        <p:spPr>
          <a:xfrm>
            <a:off x="6447137" y="257039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세로형</a:t>
            </a:r>
            <a:r>
              <a:rPr lang="en-US" altLang="ko-KR" sz="900" dirty="0"/>
              <a:t>, </a:t>
            </a:r>
            <a:r>
              <a:rPr lang="ko-KR" altLang="en-US" sz="900" dirty="0"/>
              <a:t>무 스크롤</a:t>
            </a:r>
          </a:p>
        </p:txBody>
      </p:sp>
    </p:spTree>
    <p:extLst>
      <p:ext uri="{BB962C8B-B14F-4D97-AF65-F5344CB8AC3E}">
        <p14:creationId xmlns:p14="http://schemas.microsoft.com/office/powerpoint/2010/main" val="11128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마인드맵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8" name="타원 287"/>
          <p:cNvSpPr/>
          <p:nvPr/>
        </p:nvSpPr>
        <p:spPr>
          <a:xfrm>
            <a:off x="3344938" y="3232722"/>
            <a:ext cx="742673" cy="7426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351" name="직선 연결선 350"/>
          <p:cNvCxnSpPr>
            <a:stCxn id="288" idx="4"/>
            <a:endCxn id="732" idx="0"/>
          </p:cNvCxnSpPr>
          <p:nvPr/>
        </p:nvCxnSpPr>
        <p:spPr>
          <a:xfrm>
            <a:off x="3716275" y="3975395"/>
            <a:ext cx="829" cy="3169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직선 연결선 707"/>
          <p:cNvCxnSpPr>
            <a:cxnSpLocks/>
            <a:stCxn id="288" idx="6"/>
            <a:endCxn id="784" idx="2"/>
          </p:cNvCxnSpPr>
          <p:nvPr/>
        </p:nvCxnSpPr>
        <p:spPr>
          <a:xfrm>
            <a:off x="4087611" y="3604059"/>
            <a:ext cx="14287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타원 731"/>
          <p:cNvSpPr/>
          <p:nvPr/>
        </p:nvSpPr>
        <p:spPr>
          <a:xfrm>
            <a:off x="3345767" y="4292350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계정</a:t>
            </a:r>
          </a:p>
        </p:txBody>
      </p:sp>
      <p:sp>
        <p:nvSpPr>
          <p:cNvPr id="750" name="타원 749"/>
          <p:cNvSpPr/>
          <p:nvPr/>
        </p:nvSpPr>
        <p:spPr>
          <a:xfrm>
            <a:off x="4464606" y="4292350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비밀번호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52" name="직선 연결선 751"/>
          <p:cNvCxnSpPr>
            <a:stCxn id="732" idx="6"/>
            <a:endCxn id="750" idx="2"/>
          </p:cNvCxnSpPr>
          <p:nvPr/>
        </p:nvCxnSpPr>
        <p:spPr>
          <a:xfrm>
            <a:off x="4088440" y="4663687"/>
            <a:ext cx="37616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타원 783"/>
          <p:cNvSpPr/>
          <p:nvPr/>
        </p:nvSpPr>
        <p:spPr>
          <a:xfrm>
            <a:off x="5516397" y="3232722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898" name="타원 897"/>
          <p:cNvSpPr/>
          <p:nvPr/>
        </p:nvSpPr>
        <p:spPr>
          <a:xfrm>
            <a:off x="5513512" y="2227476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닉네임</a:t>
            </a:r>
          </a:p>
        </p:txBody>
      </p:sp>
      <p:cxnSp>
        <p:nvCxnSpPr>
          <p:cNvPr id="903" name="직선 연결선 902"/>
          <p:cNvCxnSpPr>
            <a:cxnSpLocks/>
            <a:stCxn id="898" idx="4"/>
            <a:endCxn id="784" idx="0"/>
          </p:cNvCxnSpPr>
          <p:nvPr/>
        </p:nvCxnSpPr>
        <p:spPr>
          <a:xfrm>
            <a:off x="5884849" y="2970149"/>
            <a:ext cx="2885" cy="2625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3343722" y="5250932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소셜미디어 연동</a:t>
            </a:r>
          </a:p>
        </p:txBody>
      </p:sp>
      <p:cxnSp>
        <p:nvCxnSpPr>
          <p:cNvPr id="139" name="직선 연결선 138"/>
          <p:cNvCxnSpPr>
            <a:cxnSpLocks/>
            <a:stCxn id="138" idx="0"/>
            <a:endCxn id="732" idx="4"/>
          </p:cNvCxnSpPr>
          <p:nvPr/>
        </p:nvCxnSpPr>
        <p:spPr>
          <a:xfrm flipV="1">
            <a:off x="3715059" y="5035023"/>
            <a:ext cx="2045" cy="21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10895CEE-8A5A-458D-82C2-066AFD09C4D2}"/>
              </a:ext>
            </a:extLst>
          </p:cNvPr>
          <p:cNvSpPr/>
          <p:nvPr/>
        </p:nvSpPr>
        <p:spPr>
          <a:xfrm>
            <a:off x="3345767" y="1692139"/>
            <a:ext cx="742673" cy="7426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게시물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376126F-C473-46E6-9829-1A09C181AD30}"/>
              </a:ext>
            </a:extLst>
          </p:cNvPr>
          <p:cNvCxnSpPr>
            <a:stCxn id="288" idx="0"/>
            <a:endCxn id="156" idx="4"/>
          </p:cNvCxnSpPr>
          <p:nvPr/>
        </p:nvCxnSpPr>
        <p:spPr>
          <a:xfrm flipV="1">
            <a:off x="3716275" y="2434812"/>
            <a:ext cx="829" cy="7979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A59865F0-FE4D-48F3-A341-12A72037B3F9}"/>
              </a:ext>
            </a:extLst>
          </p:cNvPr>
          <p:cNvSpPr/>
          <p:nvPr/>
        </p:nvSpPr>
        <p:spPr>
          <a:xfrm>
            <a:off x="2222695" y="1692139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FEDBE6B8-5C99-4624-AA0D-D9FD82ADB80A}"/>
              </a:ext>
            </a:extLst>
          </p:cNvPr>
          <p:cNvCxnSpPr>
            <a:cxnSpLocks/>
            <a:stCxn id="156" idx="2"/>
            <a:endCxn id="177" idx="6"/>
          </p:cNvCxnSpPr>
          <p:nvPr/>
        </p:nvCxnSpPr>
        <p:spPr>
          <a:xfrm flipH="1">
            <a:off x="2965368" y="2063476"/>
            <a:ext cx="3803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타원 305">
            <a:extLst>
              <a:ext uri="{FF2B5EF4-FFF2-40B4-BE49-F238E27FC236}">
                <a16:creationId xmlns:a16="http://schemas.microsoft.com/office/drawing/2014/main" id="{F4EE4F19-7FD3-408F-85F4-8AC2ABC22F2B}"/>
              </a:ext>
            </a:extLst>
          </p:cNvPr>
          <p:cNvSpPr/>
          <p:nvPr/>
        </p:nvSpPr>
        <p:spPr>
          <a:xfrm>
            <a:off x="4581663" y="1692139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보내기</a:t>
            </a: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A68D7A98-0099-4875-9406-E625A3551184}"/>
              </a:ext>
            </a:extLst>
          </p:cNvPr>
          <p:cNvCxnSpPr>
            <a:stCxn id="156" idx="6"/>
            <a:endCxn id="306" idx="2"/>
          </p:cNvCxnSpPr>
          <p:nvPr/>
        </p:nvCxnSpPr>
        <p:spPr>
          <a:xfrm>
            <a:off x="4088440" y="2063476"/>
            <a:ext cx="4932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타원 335">
            <a:extLst>
              <a:ext uri="{FF2B5EF4-FFF2-40B4-BE49-F238E27FC236}">
                <a16:creationId xmlns:a16="http://schemas.microsoft.com/office/drawing/2014/main" id="{8154D3DA-DC31-4717-B659-B4158BF72DDE}"/>
              </a:ext>
            </a:extLst>
          </p:cNvPr>
          <p:cNvSpPr/>
          <p:nvPr/>
        </p:nvSpPr>
        <p:spPr>
          <a:xfrm>
            <a:off x="4367336" y="5250932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카카오</a:t>
            </a:r>
          </a:p>
        </p:txBody>
      </p: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ABF6505F-50E0-463D-97DB-1F89F33BA89D}"/>
              </a:ext>
            </a:extLst>
          </p:cNvPr>
          <p:cNvCxnSpPr>
            <a:cxnSpLocks/>
            <a:stCxn id="138" idx="6"/>
            <a:endCxn id="336" idx="2"/>
          </p:cNvCxnSpPr>
          <p:nvPr/>
        </p:nvCxnSpPr>
        <p:spPr>
          <a:xfrm>
            <a:off x="4086395" y="5622269"/>
            <a:ext cx="2809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8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사이트맵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08E5C0-D219-4A74-A23C-30283C340853}"/>
              </a:ext>
            </a:extLst>
          </p:cNvPr>
          <p:cNvSpPr/>
          <p:nvPr/>
        </p:nvSpPr>
        <p:spPr>
          <a:xfrm>
            <a:off x="4555759" y="2450990"/>
            <a:ext cx="794481" cy="3260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8DE2431-B85F-482B-B407-78613697DF26}"/>
              </a:ext>
            </a:extLst>
          </p:cNvPr>
          <p:cNvSpPr/>
          <p:nvPr/>
        </p:nvSpPr>
        <p:spPr>
          <a:xfrm>
            <a:off x="4555759" y="2776993"/>
            <a:ext cx="794481" cy="3260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555D46C-5F12-4783-BB9A-AF3677964CCE}"/>
              </a:ext>
            </a:extLst>
          </p:cNvPr>
          <p:cNvSpPr/>
          <p:nvPr/>
        </p:nvSpPr>
        <p:spPr>
          <a:xfrm>
            <a:off x="4555759" y="3102996"/>
            <a:ext cx="794481" cy="3260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C9319E7-69BC-4FA3-8D17-842DD15AE110}"/>
              </a:ext>
            </a:extLst>
          </p:cNvPr>
          <p:cNvSpPr/>
          <p:nvPr/>
        </p:nvSpPr>
        <p:spPr>
          <a:xfrm>
            <a:off x="4555759" y="3429000"/>
            <a:ext cx="794481" cy="3260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즐겨찾기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B8296AD-9FE2-4102-B291-A0BDC7EBEAD1}"/>
              </a:ext>
            </a:extLst>
          </p:cNvPr>
          <p:cNvSpPr/>
          <p:nvPr/>
        </p:nvSpPr>
        <p:spPr>
          <a:xfrm>
            <a:off x="4555759" y="3755003"/>
            <a:ext cx="794481" cy="3260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나의 스토리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72DA6B6-A082-4E25-AA58-672344C4D85D}"/>
              </a:ext>
            </a:extLst>
          </p:cNvPr>
          <p:cNvSpPr/>
          <p:nvPr/>
        </p:nvSpPr>
        <p:spPr>
          <a:xfrm>
            <a:off x="4324199" y="2549339"/>
            <a:ext cx="238539" cy="1590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6BFD58C-83FC-4DB9-8703-9BDBD8424F3B}"/>
              </a:ext>
            </a:extLst>
          </p:cNvPr>
          <p:cNvSpPr/>
          <p:nvPr/>
        </p:nvSpPr>
        <p:spPr>
          <a:xfrm>
            <a:off x="4324199" y="2867391"/>
            <a:ext cx="238539" cy="1590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02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9C6C975-DE3E-4A43-8318-84A9C6DC0596}"/>
              </a:ext>
            </a:extLst>
          </p:cNvPr>
          <p:cNvSpPr/>
          <p:nvPr/>
        </p:nvSpPr>
        <p:spPr>
          <a:xfrm>
            <a:off x="4324199" y="3193394"/>
            <a:ext cx="238539" cy="1590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03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F3B69E0-F545-4DB7-8F8D-A5DC01AAB21C}"/>
              </a:ext>
            </a:extLst>
          </p:cNvPr>
          <p:cNvSpPr/>
          <p:nvPr/>
        </p:nvSpPr>
        <p:spPr>
          <a:xfrm>
            <a:off x="4324199" y="3511446"/>
            <a:ext cx="238539" cy="1590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852AD76-A2EF-43A4-85EC-5E7584243F29}"/>
              </a:ext>
            </a:extLst>
          </p:cNvPr>
          <p:cNvSpPr/>
          <p:nvPr/>
        </p:nvSpPr>
        <p:spPr>
          <a:xfrm>
            <a:off x="4324199" y="3837450"/>
            <a:ext cx="238539" cy="1590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05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0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38">
            <a:extLst>
              <a:ext uri="{FF2B5EF4-FFF2-40B4-BE49-F238E27FC236}">
                <a16:creationId xmlns:a16="http://schemas.microsoft.com/office/drawing/2014/main" id="{3C35D165-3150-4EC4-B132-6C619B191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48620"/>
              </p:ext>
            </p:extLst>
          </p:nvPr>
        </p:nvGraphicFramePr>
        <p:xfrm>
          <a:off x="8571238" y="1004405"/>
          <a:ext cx="1240672" cy="2830032"/>
        </p:xfrm>
        <a:graphic>
          <a:graphicData uri="http://schemas.openxmlformats.org/drawingml/2006/table">
            <a:tbl>
              <a:tblPr/>
              <a:tblGrid>
                <a:gridCol w="22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 </a:t>
                      </a:r>
                      <a:r>
                        <a:rPr kumimoji="1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실패시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노출 문구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모드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 임시 비밀번호 요청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연동 로그인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약관 텍스트 클릭 시 약과 페이지 오픈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05605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이메일주소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입력 시 삭제 아이콘 노출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8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26182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 형식에 맞지 않을 경우 노출 문구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8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9800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입력한대로 보이기 모드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8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345156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18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946411"/>
                  </a:ext>
                </a:extLst>
              </a:tr>
            </a:tbl>
          </a:graphicData>
        </a:graphic>
      </p:graphicFrame>
      <p:pic>
        <p:nvPicPr>
          <p:cNvPr id="7" name="그림 6" descr="사람, 여자, 보는, 소녀이(가) 표시된 사진&#10;&#10;자동 생성된 설명">
            <a:extLst>
              <a:ext uri="{FF2B5EF4-FFF2-40B4-BE49-F238E27FC236}">
                <a16:creationId xmlns:a16="http://schemas.microsoft.com/office/drawing/2014/main" id="{ECD53CEA-7BF1-4558-A714-E76DEE10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r="21703"/>
          <a:stretch/>
        </p:blipFill>
        <p:spPr>
          <a:xfrm>
            <a:off x="93466" y="798754"/>
            <a:ext cx="2713344" cy="578854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0AF3A5-7AE0-4CDD-B222-EA673F373F1F}"/>
              </a:ext>
            </a:extLst>
          </p:cNvPr>
          <p:cNvSpPr/>
          <p:nvPr/>
        </p:nvSpPr>
        <p:spPr>
          <a:xfrm>
            <a:off x="2990151" y="20497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1D4961-7E84-42B8-B7CD-8B02EDECF8B6}"/>
              </a:ext>
            </a:extLst>
          </p:cNvPr>
          <p:cNvSpPr txBox="1"/>
          <p:nvPr/>
        </p:nvSpPr>
        <p:spPr>
          <a:xfrm>
            <a:off x="855971" y="5143122"/>
            <a:ext cx="118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Portrait Story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51AFFA-3416-4019-825A-7535168060C8}"/>
              </a:ext>
            </a:extLst>
          </p:cNvPr>
          <p:cNvSpPr txBox="1"/>
          <p:nvPr/>
        </p:nvSpPr>
        <p:spPr>
          <a:xfrm>
            <a:off x="1087859" y="5387689"/>
            <a:ext cx="72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99FF"/>
                </a:solidFill>
              </a:rPr>
              <a:t>10page</a:t>
            </a:r>
            <a:endParaRPr lang="ko-KR" altLang="en-US" sz="1400" b="1" dirty="0">
              <a:solidFill>
                <a:srgbClr val="0099FF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B5B78D-1D6A-4849-8383-FC93978F4BD9}"/>
              </a:ext>
            </a:extLst>
          </p:cNvPr>
          <p:cNvGrpSpPr/>
          <p:nvPr/>
        </p:nvGrpSpPr>
        <p:grpSpPr>
          <a:xfrm>
            <a:off x="498510" y="116318"/>
            <a:ext cx="818250" cy="438828"/>
            <a:chOff x="506461" y="350520"/>
            <a:chExt cx="818250" cy="438828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811724B4-CEBB-4516-882C-DA7E66CC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81382772-C92A-4C56-A0AB-9DFEBB2D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스플래시 스크린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C57605-83EC-481F-8025-C8DA79ABA36F}"/>
              </a:ext>
            </a:extLst>
          </p:cNvPr>
          <p:cNvGrpSpPr/>
          <p:nvPr/>
        </p:nvGrpSpPr>
        <p:grpSpPr>
          <a:xfrm>
            <a:off x="3313272" y="116318"/>
            <a:ext cx="818250" cy="438828"/>
            <a:chOff x="506461" y="350520"/>
            <a:chExt cx="818250" cy="438828"/>
          </a:xfrm>
        </p:grpSpPr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CAE647D1-7657-415E-AD91-90A4F4E3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350520"/>
              <a:ext cx="772530" cy="208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0001</a:t>
              </a:r>
              <a:endParaRPr lang="en-US" altLang="ko-KR" sz="750" dirty="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EF10CA60-4BCA-4A89-AD3B-CFCB74AC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61" y="564740"/>
              <a:ext cx="818250" cy="22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로그인</a:t>
              </a:r>
              <a:endParaRPr lang="en-US" altLang="ko-KR" sz="75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7" name="모서리가 둥근 직사각형 65">
            <a:extLst>
              <a:ext uri="{FF2B5EF4-FFF2-40B4-BE49-F238E27FC236}">
                <a16:creationId xmlns:a16="http://schemas.microsoft.com/office/drawing/2014/main" id="{60F0502A-2102-4B69-8AA2-34C1A000DA6A}"/>
              </a:ext>
            </a:extLst>
          </p:cNvPr>
          <p:cNvSpPr/>
          <p:nvPr/>
        </p:nvSpPr>
        <p:spPr>
          <a:xfrm>
            <a:off x="3116412" y="1331408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18" name="모서리가 둥근 직사각형 69">
            <a:extLst>
              <a:ext uri="{FF2B5EF4-FFF2-40B4-BE49-F238E27FC236}">
                <a16:creationId xmlns:a16="http://schemas.microsoft.com/office/drawing/2014/main" id="{9D609F4C-4366-4D55-AFD8-9F62CB7BBEC1}"/>
              </a:ext>
            </a:extLst>
          </p:cNvPr>
          <p:cNvSpPr/>
          <p:nvPr/>
        </p:nvSpPr>
        <p:spPr>
          <a:xfrm>
            <a:off x="3116412" y="1678250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19" name="모서리가 둥근 직사각형 70">
            <a:extLst>
              <a:ext uri="{FF2B5EF4-FFF2-40B4-BE49-F238E27FC236}">
                <a16:creationId xmlns:a16="http://schemas.microsoft.com/office/drawing/2014/main" id="{2B25ACC2-623D-4CCB-BBCA-378899D669BD}"/>
              </a:ext>
            </a:extLst>
          </p:cNvPr>
          <p:cNvSpPr/>
          <p:nvPr/>
        </p:nvSpPr>
        <p:spPr>
          <a:xfrm>
            <a:off x="3116411" y="2342608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>
              <a:lumMod val="65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20" name="Picture 2" descr="https://static.thenounproject.com/png/1480604-200.png">
            <a:hlinkClick r:id="rId3" tooltip="Eye Close"/>
            <a:extLst>
              <a:ext uri="{FF2B5EF4-FFF2-40B4-BE49-F238E27FC236}">
                <a16:creationId xmlns:a16="http://schemas.microsoft.com/office/drawing/2014/main" id="{2693DF81-8555-4460-A582-7295DF76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09" y="1759402"/>
            <a:ext cx="147918" cy="1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80A5908-CE46-470C-AFAD-4A71E3012BD5}"/>
              </a:ext>
            </a:extLst>
          </p:cNvPr>
          <p:cNvSpPr txBox="1"/>
          <p:nvPr/>
        </p:nvSpPr>
        <p:spPr>
          <a:xfrm>
            <a:off x="3916575" y="874954"/>
            <a:ext cx="72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10page</a:t>
            </a:r>
            <a:endParaRPr lang="ko-KR" altLang="en-US" sz="14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12DFE5-AF8B-4FB0-95CE-62A5B5EEAE88}"/>
              </a:ext>
            </a:extLst>
          </p:cNvPr>
          <p:cNvCxnSpPr>
            <a:cxnSpLocks/>
          </p:cNvCxnSpPr>
          <p:nvPr/>
        </p:nvCxnSpPr>
        <p:spPr>
          <a:xfrm>
            <a:off x="3116411" y="3490784"/>
            <a:ext cx="23143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C67846D-B970-4789-88D7-2D33A22B3E0F}"/>
              </a:ext>
            </a:extLst>
          </p:cNvPr>
          <p:cNvSpPr txBox="1"/>
          <p:nvPr/>
        </p:nvSpPr>
        <p:spPr>
          <a:xfrm>
            <a:off x="3772146" y="3396297"/>
            <a:ext cx="101341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소셜미디어로 로그인</a:t>
            </a:r>
          </a:p>
        </p:txBody>
      </p:sp>
      <p:sp>
        <p:nvSpPr>
          <p:cNvPr id="90" name="모서리가 둥근 직사각형 70">
            <a:extLst>
              <a:ext uri="{FF2B5EF4-FFF2-40B4-BE49-F238E27FC236}">
                <a16:creationId xmlns:a16="http://schemas.microsoft.com/office/drawing/2014/main" id="{940515C6-D063-4693-8583-FEA6FE44EAB0}"/>
              </a:ext>
            </a:extLst>
          </p:cNvPr>
          <p:cNvSpPr/>
          <p:nvPr/>
        </p:nvSpPr>
        <p:spPr>
          <a:xfrm>
            <a:off x="3116411" y="5526592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/>
          </a:solidFill>
          <a:ln>
            <a:solidFill>
              <a:srgbClr val="00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rgbClr val="0099FF"/>
                </a:solidFill>
              </a:rPr>
              <a:t>회원가입</a:t>
            </a:r>
            <a:endParaRPr lang="ko-KR" altLang="en-US" sz="700" dirty="0">
              <a:solidFill>
                <a:srgbClr val="0099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39097-1408-45AB-8EA6-F446DC0B598F}"/>
              </a:ext>
            </a:extLst>
          </p:cNvPr>
          <p:cNvSpPr txBox="1"/>
          <p:nvPr/>
        </p:nvSpPr>
        <p:spPr>
          <a:xfrm>
            <a:off x="3116407" y="6058739"/>
            <a:ext cx="2314330" cy="20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10page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회원가입 또는 서비스를 이용하면 </a:t>
            </a:r>
            <a:r>
              <a:rPr lang="ko-KR" altLang="en-US" sz="700" dirty="0">
                <a:solidFill>
                  <a:srgbClr val="0099FF"/>
                </a:solidFill>
                <a:latin typeface="+mj-ea"/>
                <a:ea typeface="+mj-ea"/>
              </a:rPr>
              <a:t>서비스 이용약관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en-US" altLang="ko-KR" sz="700" dirty="0">
                <a:solidFill>
                  <a:srgbClr val="0099FF"/>
                </a:solidFill>
                <a:latin typeface="+mj-ea"/>
                <a:ea typeface="+mj-ea"/>
              </a:rPr>
              <a:t>  </a:t>
            </a:r>
            <a:r>
              <a:rPr lang="ko-KR" altLang="en-US" sz="700" dirty="0">
                <a:solidFill>
                  <a:srgbClr val="0099FF"/>
                </a:solidFill>
                <a:latin typeface="+mj-ea"/>
                <a:ea typeface="+mj-ea"/>
              </a:rPr>
              <a:t>개인정보 취급방침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 동의하는 것입니다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1DF4B8-408C-4EBA-BC46-D22A4B5F6540}"/>
              </a:ext>
            </a:extLst>
          </p:cNvPr>
          <p:cNvSpPr txBox="1"/>
          <p:nvPr/>
        </p:nvSpPr>
        <p:spPr>
          <a:xfrm>
            <a:off x="3637495" y="2820251"/>
            <a:ext cx="128272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rgbClr val="0099FF"/>
                </a:solidFill>
              </a:rPr>
              <a:t>비밀번호를 잊어버렸습니다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0999F6-FBD9-440B-801C-E83115ECF1F7}"/>
              </a:ext>
            </a:extLst>
          </p:cNvPr>
          <p:cNvGrpSpPr/>
          <p:nvPr/>
        </p:nvGrpSpPr>
        <p:grpSpPr>
          <a:xfrm>
            <a:off x="3100922" y="3767259"/>
            <a:ext cx="1684644" cy="308589"/>
            <a:chOff x="3100921" y="3767259"/>
            <a:chExt cx="2183943" cy="40005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D3D79F-795C-47CF-B493-A5E613238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900"/>
            <a:stretch/>
          </p:blipFill>
          <p:spPr>
            <a:xfrm>
              <a:off x="3100921" y="3767259"/>
              <a:ext cx="405604" cy="400050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5554A778-802C-43A9-8742-AEE152B34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088" r="63812"/>
            <a:stretch/>
          </p:blipFill>
          <p:spPr>
            <a:xfrm>
              <a:off x="3540423" y="3767259"/>
              <a:ext cx="405604" cy="400050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85F18928-AEA2-4E71-8B11-74FC856BC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401" r="42499"/>
            <a:stretch/>
          </p:blipFill>
          <p:spPr>
            <a:xfrm>
              <a:off x="3988714" y="3767259"/>
              <a:ext cx="405604" cy="40005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D3D7C63-D950-4EAF-BD47-7B88F87E1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3714" r="21186"/>
            <a:stretch/>
          </p:blipFill>
          <p:spPr>
            <a:xfrm>
              <a:off x="4433987" y="3767259"/>
              <a:ext cx="405604" cy="40005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A10853D1-C39E-4A99-B3CA-040C0F580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323" r="-423"/>
            <a:stretch/>
          </p:blipFill>
          <p:spPr>
            <a:xfrm>
              <a:off x="4879260" y="3767259"/>
              <a:ext cx="405604" cy="400050"/>
            </a:xfrm>
            <a:prstGeom prst="rect">
              <a:avLst/>
            </a:prstGeom>
          </p:spPr>
        </p:pic>
      </p:grpSp>
      <p:sp>
        <p:nvSpPr>
          <p:cNvPr id="114" name="모서리가 둥근 직사각형 65">
            <a:extLst>
              <a:ext uri="{FF2B5EF4-FFF2-40B4-BE49-F238E27FC236}">
                <a16:creationId xmlns:a16="http://schemas.microsoft.com/office/drawing/2014/main" id="{1D57713D-4F6A-4D04-AF0C-5550ED6B9180}"/>
              </a:ext>
            </a:extLst>
          </p:cNvPr>
          <p:cNvSpPr/>
          <p:nvPr/>
        </p:nvSpPr>
        <p:spPr>
          <a:xfrm>
            <a:off x="5973897" y="1331408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nononi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모서리가 둥근 직사각형 69">
            <a:extLst>
              <a:ext uri="{FF2B5EF4-FFF2-40B4-BE49-F238E27FC236}">
                <a16:creationId xmlns:a16="http://schemas.microsoft.com/office/drawing/2014/main" id="{BB0E2AB7-8CE7-40EE-A44D-8D00C4A3CD8C}"/>
              </a:ext>
            </a:extLst>
          </p:cNvPr>
          <p:cNvSpPr/>
          <p:nvPr/>
        </p:nvSpPr>
        <p:spPr>
          <a:xfrm>
            <a:off x="5973897" y="1980400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H967^(jgk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모서리가 둥근 직사각형 70">
            <a:extLst>
              <a:ext uri="{FF2B5EF4-FFF2-40B4-BE49-F238E27FC236}">
                <a16:creationId xmlns:a16="http://schemas.microsoft.com/office/drawing/2014/main" id="{E22BC3CD-2CC1-48D9-871E-A7A1E4BAA097}"/>
              </a:ext>
            </a:extLst>
          </p:cNvPr>
          <p:cNvSpPr/>
          <p:nvPr/>
        </p:nvSpPr>
        <p:spPr>
          <a:xfrm>
            <a:off x="5973896" y="2390317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>
              <a:lumMod val="65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039114-FE7F-4131-AD7F-80B01FD6BDCC}"/>
              </a:ext>
            </a:extLst>
          </p:cNvPr>
          <p:cNvSpPr txBox="1"/>
          <p:nvPr/>
        </p:nvSpPr>
        <p:spPr>
          <a:xfrm>
            <a:off x="6774060" y="874954"/>
            <a:ext cx="72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10page</a:t>
            </a:r>
            <a:endParaRPr lang="ko-KR" altLang="en-US" sz="14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D4AE9AFD-78D4-4CBB-87A4-C3B89243D3D2}"/>
              </a:ext>
            </a:extLst>
          </p:cNvPr>
          <p:cNvCxnSpPr>
            <a:cxnSpLocks/>
          </p:cNvCxnSpPr>
          <p:nvPr/>
        </p:nvCxnSpPr>
        <p:spPr>
          <a:xfrm>
            <a:off x="5973896" y="3538493"/>
            <a:ext cx="231433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E3D8BCB-F910-4FEF-8A2A-A0A4889A04D7}"/>
              </a:ext>
            </a:extLst>
          </p:cNvPr>
          <p:cNvSpPr txBox="1"/>
          <p:nvPr/>
        </p:nvSpPr>
        <p:spPr>
          <a:xfrm>
            <a:off x="6629631" y="3444006"/>
            <a:ext cx="101341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소셜미디어로 로그인</a:t>
            </a:r>
          </a:p>
        </p:txBody>
      </p:sp>
      <p:sp>
        <p:nvSpPr>
          <p:cNvPr id="121" name="모서리가 둥근 직사각형 70">
            <a:extLst>
              <a:ext uri="{FF2B5EF4-FFF2-40B4-BE49-F238E27FC236}">
                <a16:creationId xmlns:a16="http://schemas.microsoft.com/office/drawing/2014/main" id="{420EB823-FF34-4A1D-A113-916E1F84F7E4}"/>
              </a:ext>
            </a:extLst>
          </p:cNvPr>
          <p:cNvSpPr/>
          <p:nvPr/>
        </p:nvSpPr>
        <p:spPr>
          <a:xfrm>
            <a:off x="5973896" y="5526592"/>
            <a:ext cx="2324887" cy="299213"/>
          </a:xfrm>
          <a:prstGeom prst="roundRect">
            <a:avLst>
              <a:gd name="adj" fmla="val 6129"/>
            </a:avLst>
          </a:prstGeom>
          <a:solidFill>
            <a:schemeClr val="bg1"/>
          </a:solidFill>
          <a:ln>
            <a:solidFill>
              <a:srgbClr val="00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>
                <a:solidFill>
                  <a:srgbClr val="0099FF"/>
                </a:solidFill>
              </a:rPr>
              <a:t>회원가입</a:t>
            </a:r>
            <a:endParaRPr lang="ko-KR" altLang="en-US" sz="700" dirty="0">
              <a:solidFill>
                <a:srgbClr val="0099FF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69895A-8CA0-44B3-8A0E-B27FC1CA1DC6}"/>
              </a:ext>
            </a:extLst>
          </p:cNvPr>
          <p:cNvSpPr txBox="1"/>
          <p:nvPr/>
        </p:nvSpPr>
        <p:spPr>
          <a:xfrm>
            <a:off x="5973892" y="6058739"/>
            <a:ext cx="2314330" cy="20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10page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회원가입 또는 서비스를 이용하면 </a:t>
            </a:r>
            <a:r>
              <a:rPr lang="ko-KR" altLang="en-US" sz="700" dirty="0">
                <a:solidFill>
                  <a:srgbClr val="0099FF"/>
                </a:solidFill>
                <a:latin typeface="+mj-ea"/>
                <a:ea typeface="+mj-ea"/>
              </a:rPr>
              <a:t>서비스 이용약관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en-US" altLang="ko-KR" sz="700" dirty="0">
                <a:solidFill>
                  <a:srgbClr val="0099FF"/>
                </a:solidFill>
                <a:latin typeface="+mj-ea"/>
                <a:ea typeface="+mj-ea"/>
              </a:rPr>
              <a:t>  </a:t>
            </a:r>
            <a:r>
              <a:rPr lang="ko-KR" altLang="en-US" sz="700" dirty="0">
                <a:solidFill>
                  <a:srgbClr val="0099FF"/>
                </a:solidFill>
                <a:latin typeface="+mj-ea"/>
                <a:ea typeface="+mj-ea"/>
              </a:rPr>
              <a:t>개인정보 취급방침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 동의하는 것입니다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D4E794-DC1D-4181-A0FF-C258D6AD9690}"/>
              </a:ext>
            </a:extLst>
          </p:cNvPr>
          <p:cNvSpPr txBox="1"/>
          <p:nvPr/>
        </p:nvSpPr>
        <p:spPr>
          <a:xfrm>
            <a:off x="6494980" y="2867960"/>
            <a:ext cx="128272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rgbClr val="0099FF"/>
                </a:solidFill>
              </a:rPr>
              <a:t>비밀번호를 잊어버렸습니다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0FBC109-7CA2-4AF2-8E42-1C2D4A2CAB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3" y="1431109"/>
            <a:ext cx="99810" cy="9981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97F8FCD-E5DF-4E2B-B60B-1A8FCD4971D7}"/>
              </a:ext>
            </a:extLst>
          </p:cNvPr>
          <p:cNvSpPr txBox="1"/>
          <p:nvPr/>
        </p:nvSpPr>
        <p:spPr>
          <a:xfrm>
            <a:off x="5979965" y="1686246"/>
            <a:ext cx="1146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  <a:latin typeface="+mj-ea"/>
                <a:ea typeface="+mj-ea"/>
              </a:rPr>
              <a:t>이메일을 입력해 주세요</a:t>
            </a:r>
            <a:endParaRPr lang="ko-KR" altLang="en-US" sz="7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02E66CE-765F-4051-9A38-2D25086C32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94" y="2051983"/>
            <a:ext cx="147918" cy="14791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E0FD67F-F689-4839-A3D8-5B56210D35EA}"/>
              </a:ext>
            </a:extLst>
          </p:cNvPr>
          <p:cNvSpPr txBox="1"/>
          <p:nvPr/>
        </p:nvSpPr>
        <p:spPr>
          <a:xfrm>
            <a:off x="3116407" y="2029628"/>
            <a:ext cx="12554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</a:rPr>
              <a:t>로그인이 되지 않았습니다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6F5EC42-41EB-4A8A-99C4-99B3C8EAE49A}"/>
              </a:ext>
            </a:extLst>
          </p:cNvPr>
          <p:cNvSpPr/>
          <p:nvPr/>
        </p:nvSpPr>
        <p:spPr>
          <a:xfrm>
            <a:off x="5184711" y="193047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58219E4-D691-41B3-BCEC-6C82DE69456F}"/>
              </a:ext>
            </a:extLst>
          </p:cNvPr>
          <p:cNvSpPr/>
          <p:nvPr/>
        </p:nvSpPr>
        <p:spPr>
          <a:xfrm>
            <a:off x="3506986" y="2892581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BBB0FF6-A613-4B29-A3DC-43956F64CB56}"/>
              </a:ext>
            </a:extLst>
          </p:cNvPr>
          <p:cNvSpPr/>
          <p:nvPr/>
        </p:nvSpPr>
        <p:spPr>
          <a:xfrm>
            <a:off x="3093519" y="422840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D7FD978-CCE4-4930-BE45-817FEDF2B3B8}"/>
              </a:ext>
            </a:extLst>
          </p:cNvPr>
          <p:cNvSpPr/>
          <p:nvPr/>
        </p:nvSpPr>
        <p:spPr>
          <a:xfrm>
            <a:off x="3403620" y="539724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2628817-8D83-415D-A787-9AD0CEB0863C}"/>
              </a:ext>
            </a:extLst>
          </p:cNvPr>
          <p:cNvSpPr/>
          <p:nvPr/>
        </p:nvSpPr>
        <p:spPr>
          <a:xfrm>
            <a:off x="5033637" y="5945882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BE49FE4-6F08-4429-85F4-AC789DE7D325}"/>
              </a:ext>
            </a:extLst>
          </p:cNvPr>
          <p:cNvSpPr/>
          <p:nvPr/>
        </p:nvSpPr>
        <p:spPr>
          <a:xfrm>
            <a:off x="8049599" y="119994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5EAB7D2-0849-476C-8090-E9DC5C55286B}"/>
              </a:ext>
            </a:extLst>
          </p:cNvPr>
          <p:cNvSpPr/>
          <p:nvPr/>
        </p:nvSpPr>
        <p:spPr>
          <a:xfrm>
            <a:off x="5862990" y="1724729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4E88591-563B-457B-BD5A-603155EFB8CA}"/>
              </a:ext>
            </a:extLst>
          </p:cNvPr>
          <p:cNvSpPr/>
          <p:nvPr/>
        </p:nvSpPr>
        <p:spPr>
          <a:xfrm>
            <a:off x="8065501" y="188375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8FBF073-FD91-4095-9F7E-900CCE3004F2}"/>
              </a:ext>
            </a:extLst>
          </p:cNvPr>
          <p:cNvGrpSpPr/>
          <p:nvPr/>
        </p:nvGrpSpPr>
        <p:grpSpPr>
          <a:xfrm>
            <a:off x="5958406" y="3767259"/>
            <a:ext cx="1684644" cy="308589"/>
            <a:chOff x="3100921" y="3767259"/>
            <a:chExt cx="2183943" cy="400050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FABA53B2-81F2-4EF9-B76F-A7E64676B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900"/>
            <a:stretch/>
          </p:blipFill>
          <p:spPr>
            <a:xfrm>
              <a:off x="3100921" y="3767259"/>
              <a:ext cx="405604" cy="400050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3B8685FC-2263-4AA0-B4C9-C476B5317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088" r="63812"/>
            <a:stretch/>
          </p:blipFill>
          <p:spPr>
            <a:xfrm>
              <a:off x="3540423" y="3767259"/>
              <a:ext cx="405604" cy="400050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A7007F16-8F41-404A-84E9-563A4B7AE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401" r="42499"/>
            <a:stretch/>
          </p:blipFill>
          <p:spPr>
            <a:xfrm>
              <a:off x="3988714" y="3767259"/>
              <a:ext cx="405604" cy="400050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29DDA06E-F578-4500-B5B0-ED74814F7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3714" r="21186"/>
            <a:stretch/>
          </p:blipFill>
          <p:spPr>
            <a:xfrm>
              <a:off x="4433987" y="3767259"/>
              <a:ext cx="405604" cy="400050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8CC46DD6-AAF8-44DB-A813-C04623C98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323" r="-423"/>
            <a:stretch/>
          </p:blipFill>
          <p:spPr>
            <a:xfrm>
              <a:off x="4879260" y="3767259"/>
              <a:ext cx="4056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026426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bg1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144209</TotalTime>
  <Words>172</Words>
  <Application>Microsoft Office PowerPoint</Application>
  <PresentationFormat>A4 용지(210x297mm)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Calibri</vt:lpstr>
      <vt:lpstr>맑은 고딕</vt:lpstr>
      <vt:lpstr>1_그리드 레이아웃</vt:lpstr>
      <vt:lpstr>기본</vt:lpstr>
      <vt:lpstr>3_그리드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planner@nononi.kr</dc:creator>
  <cp:lastModifiedBy>노 노니</cp:lastModifiedBy>
  <cp:revision>15449</cp:revision>
  <cp:lastPrinted>2020-09-29T02:34:02Z</cp:lastPrinted>
  <dcterms:created xsi:type="dcterms:W3CDTF">2014-05-10T18:59:54Z</dcterms:created>
  <dcterms:modified xsi:type="dcterms:W3CDTF">2020-09-30T12:32:39Z</dcterms:modified>
</cp:coreProperties>
</file>