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500" dirty="0" smtClean="0"/>
              <a:t>Hacking </a:t>
            </a:r>
            <a:r>
              <a:rPr lang="en-US" sz="5500" dirty="0" err="1" smtClean="0"/>
              <a:t>Rasters</a:t>
            </a:r>
            <a:r>
              <a:rPr lang="en-US" sz="5500" dirty="0" smtClean="0"/>
              <a:t> with Canvas for Quicker Queries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Wyatt Pearsall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Water Resources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Bathymetry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\\pcdistfs1\cdgis\PROJECTS\Bath\Admin\Posters\what_is_bathyme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8" y="1981200"/>
            <a:ext cx="879565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Bathymetry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\\pcdistfs1\cdgis\PROJECTS\Bath\Admin\Posters\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-1"/>
            <a:ext cx="13049251" cy="70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Quest for a Profile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98" name="Picture 2" descr="\\pcdistfs1\cdgis\PROJECTS\Bath\Admin\Posters\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579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Quest for a Profile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98" name="Picture 2" descr="\\pcdistfs1\cdgis\PROJECTS\Bath\Admin\Posters\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579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23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Hacking Rasters with Canvas for Quicker Queries</vt:lpstr>
      <vt:lpstr>Bathymetry</vt:lpstr>
      <vt:lpstr>Bathymetry</vt:lpstr>
      <vt:lpstr>Quest for a Profile</vt:lpstr>
      <vt:lpstr>Quest for a Profile</vt:lpstr>
    </vt:vector>
  </TitlesOfParts>
  <Company>Department of Water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Rasters with Canvas for Quicker Queries</dc:title>
  <dc:creator>Wyatt Pearsall</dc:creator>
  <cp:lastModifiedBy>Wyatt Pearsall</cp:lastModifiedBy>
  <cp:revision>4</cp:revision>
  <dcterms:created xsi:type="dcterms:W3CDTF">2014-10-27T21:15:51Z</dcterms:created>
  <dcterms:modified xsi:type="dcterms:W3CDTF">2014-10-27T21:53:35Z</dcterms:modified>
</cp:coreProperties>
</file>