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7" r:id="rId17"/>
    <p:sldId id="274" r:id="rId18"/>
    <p:sldId id="278" r:id="rId19"/>
    <p:sldId id="279" r:id="rId20"/>
    <p:sldId id="280" r:id="rId21"/>
    <p:sldId id="281" r:id="rId22"/>
    <p:sldId id="282" r:id="rId23"/>
    <p:sldId id="285" r:id="rId24"/>
    <p:sldId id="284" r:id="rId25"/>
    <p:sldId id="286" r:id="rId26"/>
    <p:sldId id="287" r:id="rId27"/>
    <p:sldId id="292" r:id="rId28"/>
    <p:sldId id="290" r:id="rId29"/>
    <p:sldId id="291" r:id="rId30"/>
    <p:sldId id="293" r:id="rId31"/>
    <p:sldId id="29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3E6253-BE51-4033-94A5-6F4D927E723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B3ECE-5F6E-41CA-92B7-ABD69762100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500" dirty="0" smtClean="0"/>
              <a:t>Hacking </a:t>
            </a:r>
            <a:r>
              <a:rPr lang="en-US" sz="5500" dirty="0" err="1" smtClean="0"/>
              <a:t>Rasters</a:t>
            </a:r>
            <a:r>
              <a:rPr lang="en-US" sz="5500" dirty="0" smtClean="0"/>
              <a:t> with Canvas for Quicker Queries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Wyatt Pearsall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Water Resources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in geometry of query in a given extent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point on a raster?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pixel value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multipoint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 raster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lvl="1"/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pixel value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an identify for every point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This works!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This works!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…slowly.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This works!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…slowly.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requests, all at once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Convoluted code to stagger requests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Spikey server interactions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increase minimum number of instances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seconds for a profile, on a connection</a:t>
            </a:r>
          </a:p>
          <a:p>
            <a:pPr marL="393192" lvl="1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A better way?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Rasters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 values via their color ramp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displaying a color at a pixel, the application is inherently answering a query about its elevation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could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 the language of the color ramp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wouldn’t have to talk to the server at all</a:t>
            </a:r>
          </a:p>
        </p:txBody>
      </p:sp>
    </p:spTree>
    <p:extLst>
      <p:ext uri="{BB962C8B-B14F-4D97-AF65-F5344CB8AC3E}">
        <p14:creationId xmlns:p14="http://schemas.microsoft.com/office/powerpoint/2010/main" val="42445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Color ramps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\\pcdistfs1\cdgis\PROJECTS\Bath\Admin\Posters\ram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85945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Color ramps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 256 colors.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Finer precision is binned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Resolution of color ramp depends on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841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Color ramps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 256 colors.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Finer precision is binned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Resolution of color ramp depends on range of values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values ranging from 5ft to -68ft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Resolution is ~0.25ft… acceptable!</a:t>
            </a:r>
          </a:p>
        </p:txBody>
      </p:sp>
    </p:spTree>
    <p:extLst>
      <p:ext uri="{BB962C8B-B14F-4D97-AF65-F5344CB8AC3E}">
        <p14:creationId xmlns:p14="http://schemas.microsoft.com/office/powerpoint/2010/main" val="38006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How to query from a color ramp?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DynamicMapServiceLayer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pan/zoom you are requesting a PNG rendered by the server for the given extent </a:t>
            </a:r>
          </a:p>
        </p:txBody>
      </p:sp>
    </p:spTree>
    <p:extLst>
      <p:ext uri="{BB962C8B-B14F-4D97-AF65-F5344CB8AC3E}">
        <p14:creationId xmlns:p14="http://schemas.microsoft.com/office/powerpoint/2010/main" val="41917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How to query from a color ramp?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DynamicMapServiceLayer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pan/zoom you are requesting a PNG rendered by the server for the given extent </a:t>
            </a:r>
          </a:p>
        </p:txBody>
      </p:sp>
      <p:pic>
        <p:nvPicPr>
          <p:cNvPr id="6146" name="Picture 2" descr="\\pcdistfs1\cdgis\PROJECTS\Bath\Admin\Posters\dynamic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838200"/>
            <a:ext cx="13066713" cy="880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Bathymetry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\\pcdistfs1\cdgis\PROJECTS\Bath\Admin\Posters\what_is_bathyme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8" y="1981200"/>
            <a:ext cx="87956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How to query from a color ramp?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DynamicMapServiceLayer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pan/zoom you are requesting a PNG rendered by the server for the given extent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https://gis.water.ca.gov/arcgis/rest/services/Public/bathymetry_rasters/MapServer/export?dpi=96&amp;transparent=true&amp;format=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png8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&amp;layers=show%3A-1%2C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&amp;bbox=-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13545324.217514684%2C4611867.454746921%2C-13543685.598720958%2C4612972.208671261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&amp;bboxSR=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102100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&amp;imageSR=102100&amp;size=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1372%2C925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&amp;f=image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We can track these parameters to have access to the current image</a:t>
            </a:r>
            <a:b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sz="2200" dirty="0" smtClean="0">
                <a:latin typeface="Adobe Fan Heiti Std B" pitchFamily="34" charset="-128"/>
                <a:ea typeface="Adobe Fan Heiti Std B" pitchFamily="34" charset="-128"/>
              </a:rPr>
              <a:t>(or monkey patch the DMS layer to call our code when it updates)</a:t>
            </a:r>
            <a:endParaRPr lang="en-US" sz="22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do we do with the image?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…Canvas!</a:t>
            </a:r>
          </a:p>
        </p:txBody>
      </p:sp>
    </p:spTree>
    <p:extLst>
      <p:ext uri="{BB962C8B-B14F-4D97-AF65-F5344CB8AC3E}">
        <p14:creationId xmlns:p14="http://schemas.microsoft.com/office/powerpoint/2010/main" val="34866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do we do with the image?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…Canvas!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a 2d context and call </a:t>
            </a:r>
          </a:p>
          <a:p>
            <a:pPr marL="0" indent="0">
              <a:buNone/>
            </a:pPr>
            <a:r>
              <a:rPr lang="en-US" sz="2800" b="1" dirty="0" err="1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context.drawImage</a:t>
            </a:r>
            <a:r>
              <a:rPr lang="en-US" sz="2800" b="1" dirty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(rasterPng,0,0)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do we do with the image?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…Canvas!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a 2d context and call </a:t>
            </a:r>
          </a:p>
          <a:p>
            <a:pPr marL="0" indent="0">
              <a:buNone/>
            </a:pPr>
            <a:r>
              <a:rPr lang="en-US" sz="2800" b="1" dirty="0" err="1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context.drawImage</a:t>
            </a:r>
            <a:r>
              <a:rPr lang="en-US" sz="2800" b="1" dirty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(rasterPng,0,0)</a:t>
            </a: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any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x,y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can get pixel value with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context.getImageData</a:t>
            </a:r>
            <a:r>
              <a:rPr lang="en-US" sz="3000" b="1" dirty="0" smtClean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(x,y,1,1)</a:t>
            </a:r>
          </a:p>
        </p:txBody>
      </p:sp>
    </p:spTree>
    <p:extLst>
      <p:ext uri="{BB962C8B-B14F-4D97-AF65-F5344CB8AC3E}">
        <p14:creationId xmlns:p14="http://schemas.microsoft.com/office/powerpoint/2010/main" val="26900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good is this?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good is this?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Preprocessing!</a:t>
            </a:r>
          </a:p>
        </p:txBody>
      </p:sp>
    </p:spTree>
    <p:extLst>
      <p:ext uri="{BB962C8B-B14F-4D97-AF65-F5344CB8AC3E}">
        <p14:creationId xmlns:p14="http://schemas.microsoft.com/office/powerpoint/2010/main" val="11709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good is this?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Preprocessing!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a raster with every possible elevation and systematically run identify and </a:t>
            </a:r>
            <a:r>
              <a:rPr lang="en-US" dirty="0" err="1" smtClean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getImageData</a:t>
            </a:r>
            <a:r>
              <a:rPr lang="en-US" dirty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2101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What good is this?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Preprocessing!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a raster with every possible elevation and systematically run identify and </a:t>
            </a:r>
            <a:r>
              <a:rPr lang="en-US" dirty="0" err="1" smtClean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getImageData</a:t>
            </a:r>
            <a:r>
              <a:rPr lang="en-US" dirty="0">
                <a:latin typeface="Courier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every color in the color ramp to a depth and save in an object</a:t>
            </a:r>
          </a:p>
        </p:txBody>
      </p:sp>
    </p:spTree>
    <p:extLst>
      <p:ext uri="{BB962C8B-B14F-4D97-AF65-F5344CB8AC3E}">
        <p14:creationId xmlns:p14="http://schemas.microsoft.com/office/powerpoint/2010/main" val="1560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To draw a profile, get the start and end </a:t>
            </a:r>
            <a:r>
              <a:rPr lang="en-US" sz="4200" dirty="0" err="1" smtClean="0">
                <a:latin typeface="Adobe Fan Heiti Std B" pitchFamily="34" charset="-128"/>
                <a:ea typeface="Adobe Fan Heiti Std B" pitchFamily="34" charset="-128"/>
              </a:rPr>
              <a:t>x,y</a:t>
            </a:r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 coordinates, generate intermediate coordinates, get the pixel value for each point, and look up its elevation in our color ramp  object.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Bathymetry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\\pcdistfs1\cdgis\PROJECTS\Bath\Admin\Posters\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1"/>
            <a:ext cx="13049251" cy="70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Results?</a:t>
            </a:r>
            <a:endParaRPr lang="en-US" sz="42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profiles 10 – 1000 times faster.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Decrease server load and minimum instances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3079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24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b="1" dirty="0" smtClean="0">
                <a:latin typeface="Adobe Fan Heiti Std B" pitchFamily="34" charset="-128"/>
                <a:ea typeface="Adobe Fan Heiti Std B" pitchFamily="34" charset="-128"/>
              </a:rPr>
              <a:t>Thanks!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4200" dirty="0" smtClean="0">
                <a:latin typeface="Adobe Fan Heiti Std B" pitchFamily="34" charset="-128"/>
                <a:ea typeface="Adobe Fan Heiti Std B" pitchFamily="34" charset="-128"/>
              </a:rPr>
              <a:t>https</a:t>
            </a:r>
            <a:r>
              <a:rPr lang="en-US" sz="4200" dirty="0">
                <a:latin typeface="Adobe Fan Heiti Std B" pitchFamily="34" charset="-128"/>
                <a:ea typeface="Adobe Fan Heiti Std B" pitchFamily="34" charset="-128"/>
              </a:rPr>
              <a:t>://github.com/wpears/BathCat</a:t>
            </a:r>
          </a:p>
        </p:txBody>
      </p:sp>
    </p:spTree>
    <p:extLst>
      <p:ext uri="{BB962C8B-B14F-4D97-AF65-F5344CB8AC3E}">
        <p14:creationId xmlns:p14="http://schemas.microsoft.com/office/powerpoint/2010/main" val="1977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Quest for a Profile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\\pcdistfs1\cdgis\PROJECTS\Bath\Admin\Posters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579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00" name="Picture 4" descr="\\pcdistfs1\cdgis\PROJECTS\Bath\Admin\Posters\ident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3390"/>
            <a:ext cx="723646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in geometry of query in a given extent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raster?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in geometry of query in a given extent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point on a raster?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 value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in geometry of query in a given extent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point on a raster?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 value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multipoint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 raster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So... Identify?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in geometry of query in a given extent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point on a raster?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pixel value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happens with a 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multipoint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 raster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lvl="1"/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pixel value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608</Words>
  <Application>Microsoft Office PowerPoint</Application>
  <PresentationFormat>On-screen Show (4:3)</PresentationFormat>
  <Paragraphs>100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Hacking Rasters with Canvas for Quicker Queries</vt:lpstr>
      <vt:lpstr>Bathymetry</vt:lpstr>
      <vt:lpstr>Bathymetry</vt:lpstr>
      <vt:lpstr>Quest for a Profile</vt:lpstr>
      <vt:lpstr>So... Identify?</vt:lpstr>
      <vt:lpstr>So... Identify?</vt:lpstr>
      <vt:lpstr>So... Identify?</vt:lpstr>
      <vt:lpstr>So... Identify?</vt:lpstr>
      <vt:lpstr>So... Identify?</vt:lpstr>
      <vt:lpstr>So... Identify?</vt:lpstr>
      <vt:lpstr>This works!</vt:lpstr>
      <vt:lpstr>This works!</vt:lpstr>
      <vt:lpstr>This works!</vt:lpstr>
      <vt:lpstr>A better way?</vt:lpstr>
      <vt:lpstr>Color ramps</vt:lpstr>
      <vt:lpstr>Color ramps</vt:lpstr>
      <vt:lpstr>Color ramps</vt:lpstr>
      <vt:lpstr>How to query from a color ramp?</vt:lpstr>
      <vt:lpstr>How to query from a color ramp?</vt:lpstr>
      <vt:lpstr>How to query from a color ramp?</vt:lpstr>
      <vt:lpstr>We can track these parameters to have access to the current image (or monkey patch the DMS layer to call our code when it updates)</vt:lpstr>
      <vt:lpstr>What do we do with the image?</vt:lpstr>
      <vt:lpstr>What do we do with the image?</vt:lpstr>
      <vt:lpstr>What do we do with the image?</vt:lpstr>
      <vt:lpstr>What good is this?</vt:lpstr>
      <vt:lpstr>What good is this?</vt:lpstr>
      <vt:lpstr>What good is this?</vt:lpstr>
      <vt:lpstr>What good is this?</vt:lpstr>
      <vt:lpstr>To draw a profile, get the start and end x,y coordinates, generate intermediate coordinates, get the pixel value for each point, and look up its elevation in our color ramp  object.</vt:lpstr>
      <vt:lpstr>Results?</vt:lpstr>
      <vt:lpstr>Thanks!  https://github.com/wpears/BathCat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Rasters with Canvas for Quicker Queries</dc:title>
  <dc:creator>Wyatt Pearsall</dc:creator>
  <cp:lastModifiedBy>Wyatt Pearsall</cp:lastModifiedBy>
  <cp:revision>12</cp:revision>
  <dcterms:created xsi:type="dcterms:W3CDTF">2014-10-27T21:15:51Z</dcterms:created>
  <dcterms:modified xsi:type="dcterms:W3CDTF">2014-10-27T23:28:51Z</dcterms:modified>
</cp:coreProperties>
</file>