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211F-0500-4CB0-9ED4-2C6C7BC1228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EA75-032A-421D-8EC3-84DA8466FC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211F-0500-4CB0-9ED4-2C6C7BC1228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EA75-032A-421D-8EC3-84DA8466F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211F-0500-4CB0-9ED4-2C6C7BC1228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EA75-032A-421D-8EC3-84DA8466F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211F-0500-4CB0-9ED4-2C6C7BC1228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EA75-032A-421D-8EC3-84DA8466F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211F-0500-4CB0-9ED4-2C6C7BC1228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EA75-032A-421D-8EC3-84DA8466FC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211F-0500-4CB0-9ED4-2C6C7BC1228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EA75-032A-421D-8EC3-84DA8466F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211F-0500-4CB0-9ED4-2C6C7BC1228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EA75-032A-421D-8EC3-84DA8466F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211F-0500-4CB0-9ED4-2C6C7BC1228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EA75-032A-421D-8EC3-84DA8466F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211F-0500-4CB0-9ED4-2C6C7BC1228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EA75-032A-421D-8EC3-84DA8466F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211F-0500-4CB0-9ED4-2C6C7BC1228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EA75-032A-421D-8EC3-84DA8466F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211F-0500-4CB0-9ED4-2C6C7BC1228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3A3EA75-032A-421D-8EC3-84DA8466FC8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20211F-0500-4CB0-9ED4-2C6C7BC1228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A3EA75-032A-421D-8EC3-84DA8466FC8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Making GIS web apps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(at DWR)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pearsal\Desktop\brownbag\kay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538" y="-257175"/>
            <a:ext cx="9512300" cy="713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4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Who is this guy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238" y="4876800"/>
            <a:ext cx="8229600" cy="17706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Wyatt Pearsall</a:t>
            </a:r>
          </a:p>
          <a:p>
            <a:pPr marL="0" indent="0">
              <a:buNone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https://github.com/wpears</a:t>
            </a:r>
          </a:p>
          <a:p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wpearsal\Desktop\brownbag\d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" y="1143000"/>
            <a:ext cx="8924111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1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17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Making GIS web apps</vt:lpstr>
      <vt:lpstr>Who is this guy</vt:lpstr>
      <vt:lpstr>PowerPoint Presentation</vt:lpstr>
    </vt:vector>
  </TitlesOfParts>
  <Company>Department of Water Resources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GIS web apps</dc:title>
  <dc:creator>Wyatt Pearsall</dc:creator>
  <cp:lastModifiedBy>Wyatt Pearsall</cp:lastModifiedBy>
  <cp:revision>4</cp:revision>
  <dcterms:created xsi:type="dcterms:W3CDTF">2014-09-24T21:30:11Z</dcterms:created>
  <dcterms:modified xsi:type="dcterms:W3CDTF">2014-09-24T22:01:39Z</dcterms:modified>
</cp:coreProperties>
</file>