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tif" ContentType="image/tiff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36576000" cy="36576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8DC97E-2ADC-4B1F-90FD-3541D61D523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514600" y="1947240"/>
            <a:ext cx="31546440" cy="706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6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2514600" y="9736560"/>
            <a:ext cx="31546440" cy="110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2514600" y="21857760"/>
            <a:ext cx="31546440" cy="110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D5B66C-5CB1-470A-92BA-ADD339C100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514600" y="1947240"/>
            <a:ext cx="31546440" cy="706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6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2514600" y="9736560"/>
            <a:ext cx="15394320" cy="110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8678960" y="9736560"/>
            <a:ext cx="15394320" cy="110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2514600" y="21857760"/>
            <a:ext cx="15394320" cy="110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18678960" y="21857760"/>
            <a:ext cx="15394320" cy="110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FF5F6F-D537-4D3A-8F33-71DE28EA548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514600" y="1947240"/>
            <a:ext cx="31546440" cy="706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6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2514600" y="9736560"/>
            <a:ext cx="10157760" cy="110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3180680" y="9736560"/>
            <a:ext cx="10157760" cy="110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23846760" y="9736560"/>
            <a:ext cx="10157760" cy="110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2514600" y="21857760"/>
            <a:ext cx="10157760" cy="110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13180680" y="21857760"/>
            <a:ext cx="10157760" cy="110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23846760" y="21857760"/>
            <a:ext cx="10157760" cy="110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E95362-AB7C-4FDD-8666-6C4B712A674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F82E81-1578-4BAF-AB18-40E1534A7E0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514600" y="1947240"/>
            <a:ext cx="31546440" cy="706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6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2514600" y="9736560"/>
            <a:ext cx="31546440" cy="232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9C9BB8F-5446-4726-86AB-EB6C7EBD7E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514600" y="1947240"/>
            <a:ext cx="31546440" cy="706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6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2514600" y="9736560"/>
            <a:ext cx="31546440" cy="232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D6B3BD6-6C2D-46C9-B7A8-F28429B38C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514600" y="1947240"/>
            <a:ext cx="31546440" cy="706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6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2514600" y="9736560"/>
            <a:ext cx="15394320" cy="232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18678960" y="9736560"/>
            <a:ext cx="15394320" cy="232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BB712C-A3A7-43E2-8CEA-E6501FE69DD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514600" y="1947240"/>
            <a:ext cx="31546440" cy="706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6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3B2168-E8BE-4D66-924F-A5B746CACD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514600" y="1947240"/>
            <a:ext cx="31546440" cy="327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2BC0EF5-F548-4EF7-B20F-B0EAEF77F8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514600" y="1947240"/>
            <a:ext cx="31546440" cy="706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6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2514600" y="9736560"/>
            <a:ext cx="15394320" cy="110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18678960" y="9736560"/>
            <a:ext cx="15394320" cy="232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2514600" y="21857760"/>
            <a:ext cx="15394320" cy="110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A507B5D-4175-44A5-B979-3ECC634146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514600" y="1947240"/>
            <a:ext cx="31546440" cy="706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6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514600" y="9736560"/>
            <a:ext cx="31546440" cy="232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0B8487-12F5-4A5D-83B0-60AFE74FEE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514600" y="1947240"/>
            <a:ext cx="31546440" cy="706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6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2514600" y="9736560"/>
            <a:ext cx="15394320" cy="232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18678960" y="9736560"/>
            <a:ext cx="15394320" cy="110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18678960" y="21857760"/>
            <a:ext cx="15394320" cy="110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99BC86-3EF5-4CEB-923C-C1FDD59019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514600" y="1947240"/>
            <a:ext cx="31546440" cy="706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6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2514600" y="9736560"/>
            <a:ext cx="15394320" cy="110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18678960" y="9736560"/>
            <a:ext cx="15394320" cy="110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2514600" y="21857760"/>
            <a:ext cx="31546440" cy="110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B9B341C-388D-43A6-B307-33CB0F4D75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514600" y="1947240"/>
            <a:ext cx="31546440" cy="706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6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2514600" y="9736560"/>
            <a:ext cx="31546440" cy="110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2514600" y="21857760"/>
            <a:ext cx="31546440" cy="110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1279788-96B9-49BA-9CE1-0D4B056EBD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514600" y="1947240"/>
            <a:ext cx="31546440" cy="706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6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2514600" y="9736560"/>
            <a:ext cx="15394320" cy="110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18678960" y="9736560"/>
            <a:ext cx="15394320" cy="110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2514600" y="21857760"/>
            <a:ext cx="15394320" cy="110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18678960" y="21857760"/>
            <a:ext cx="15394320" cy="110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B19BEE-BCD2-4DDF-9B9E-462D957700B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514600" y="1947240"/>
            <a:ext cx="31546440" cy="706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6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2514600" y="9736560"/>
            <a:ext cx="10157760" cy="110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13180680" y="9736560"/>
            <a:ext cx="10157760" cy="110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23846760" y="9736560"/>
            <a:ext cx="10157760" cy="110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2514600" y="21857760"/>
            <a:ext cx="10157760" cy="110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13180680" y="21857760"/>
            <a:ext cx="10157760" cy="110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23846760" y="21857760"/>
            <a:ext cx="10157760" cy="110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0D396B-5655-45F5-9639-385A1265003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514600" y="1947240"/>
            <a:ext cx="31546440" cy="706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6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2514600" y="9736560"/>
            <a:ext cx="31546440" cy="232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EE7F27-0220-4D95-97C3-F030A047A1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514600" y="1947240"/>
            <a:ext cx="31546440" cy="706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6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2514600" y="9736560"/>
            <a:ext cx="15394320" cy="232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18678960" y="9736560"/>
            <a:ext cx="15394320" cy="232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36CC2E-9EBD-4161-914A-EE79859417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514600" y="1947240"/>
            <a:ext cx="31546440" cy="706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6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BF95C5-23FC-41A6-A68C-92D695DDB5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514600" y="1947240"/>
            <a:ext cx="31546440" cy="327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17BAF3-B895-4961-83E1-D54FDAAD4E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514600" y="1947240"/>
            <a:ext cx="31546440" cy="706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6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2514600" y="9736560"/>
            <a:ext cx="15394320" cy="110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18678960" y="9736560"/>
            <a:ext cx="15394320" cy="232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2514600" y="21857760"/>
            <a:ext cx="15394320" cy="110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0FE10C-F7D8-45CE-A2D7-9BBCCA4DCA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514600" y="1947240"/>
            <a:ext cx="31546440" cy="706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6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2514600" y="9736560"/>
            <a:ext cx="15394320" cy="232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18678960" y="9736560"/>
            <a:ext cx="15394320" cy="110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8678960" y="21857760"/>
            <a:ext cx="15394320" cy="110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2A6681-4B23-47B7-B119-6B216104CD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514600" y="1947240"/>
            <a:ext cx="31546440" cy="706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6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2514600" y="9736560"/>
            <a:ext cx="15394320" cy="110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8678960" y="9736560"/>
            <a:ext cx="15394320" cy="110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2514600" y="21857760"/>
            <a:ext cx="31546440" cy="110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E971C3-0554-4AF5-A161-8D93AD0262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0" y="5986080"/>
            <a:ext cx="27431640" cy="12733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18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1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2514600" y="33900480"/>
            <a:ext cx="8229240" cy="1946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36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12115800" y="33900480"/>
            <a:ext cx="12344040" cy="1946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25831800" y="33900480"/>
            <a:ext cx="8229240" cy="1946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36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7D89D04-50EA-4B78-A6FF-D921BCD49050}" type="slidenum">
              <a:rPr b="0" lang="en-US" sz="36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828800" y="8558640"/>
            <a:ext cx="32918040" cy="212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514600" y="1947240"/>
            <a:ext cx="31546440" cy="7069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132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1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514600" y="9736560"/>
            <a:ext cx="31546440" cy="232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685800" indent="-685800">
              <a:lnSpc>
                <a:spcPct val="90000"/>
              </a:lnSpc>
              <a:spcBef>
                <a:spcPts val="29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8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8400" spc="-1" strike="noStrike">
              <a:solidFill>
                <a:srgbClr val="000000"/>
              </a:solidFill>
              <a:latin typeface="Calibri"/>
            </a:endParaRPr>
          </a:p>
          <a:p>
            <a:pPr lvl="1" marL="2057400" indent="-6858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72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7200" spc="-1" strike="noStrike">
              <a:solidFill>
                <a:srgbClr val="000000"/>
              </a:solidFill>
              <a:latin typeface="Calibri"/>
            </a:endParaRPr>
          </a:p>
          <a:p>
            <a:pPr lvl="2" marL="3429000" indent="-6858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  <a:p>
            <a:pPr lvl="3" marL="4800600" indent="-6858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  <a:p>
            <a:pPr lvl="4" marL="6172200" indent="-6858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2514600" y="33900480"/>
            <a:ext cx="8229240" cy="1946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36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12115800" y="33900480"/>
            <a:ext cx="12344040" cy="1946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25831800" y="33900480"/>
            <a:ext cx="8229240" cy="1946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36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66FE416-D7CB-4277-A78D-BF70C49D9EFC}" type="slidenum">
              <a:rPr b="0" lang="en-US" sz="36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tif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"/>
          <p:cNvSpPr/>
          <p:nvPr/>
        </p:nvSpPr>
        <p:spPr>
          <a:xfrm>
            <a:off x="0" y="0"/>
            <a:ext cx="36575640" cy="4571640"/>
          </a:xfrm>
          <a:prstGeom prst="rect">
            <a:avLst/>
          </a:prstGeom>
          <a:solidFill>
            <a:srgbClr val="a269e3"/>
          </a:solidFill>
          <a:ln>
            <a:noFill/>
          </a:ln>
          <a:effectLst>
            <a:outerShdw algn="t" blurRad="635040" dir="5400000" dist="7632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691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3" name="Rectangle 4"/>
          <p:cNvSpPr/>
          <p:nvPr/>
        </p:nvSpPr>
        <p:spPr>
          <a:xfrm>
            <a:off x="9720" y="0"/>
            <a:ext cx="10263960" cy="4592520"/>
          </a:xfrm>
          <a:prstGeom prst="rect">
            <a:avLst/>
          </a:prstGeom>
          <a:solidFill>
            <a:srgbClr val="c3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691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4" name="TextBox 1"/>
          <p:cNvSpPr/>
          <p:nvPr/>
        </p:nvSpPr>
        <p:spPr>
          <a:xfrm>
            <a:off x="3060000" y="1119960"/>
            <a:ext cx="7296480" cy="22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Roboto"/>
                <a:ea typeface="Roboto"/>
              </a:rPr>
              <a:t>Advisor Name: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Roboto"/>
                <a:ea typeface="Roboto"/>
              </a:rPr>
              <a:t>Grand Canyon University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Box 2"/>
          <p:cNvSpPr/>
          <p:nvPr/>
        </p:nvSpPr>
        <p:spPr>
          <a:xfrm>
            <a:off x="14189760" y="639360"/>
            <a:ext cx="18470520" cy="325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8000" spc="-1" strike="noStrike">
                <a:solidFill>
                  <a:srgbClr val="000000"/>
                </a:solidFill>
                <a:latin typeface="Roboto"/>
                <a:ea typeface="Roboto"/>
              </a:rPr>
              <a:t>The Utilization of Artificial Intelligence to Diagnose Tumors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Roboto"/>
                <a:ea typeface="Roboto"/>
              </a:rPr>
              <a:t>Wilson B. Peguero Rosario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Rounded Rectangle 5"/>
          <p:cNvSpPr/>
          <p:nvPr/>
        </p:nvSpPr>
        <p:spPr>
          <a:xfrm>
            <a:off x="1662480" y="6982560"/>
            <a:ext cx="10058040" cy="10058040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algn="tr" blurRad="635040" dir="8100000" dist="75858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 u="sng">
                <a:solidFill>
                  <a:srgbClr val="000000"/>
                </a:solidFill>
                <a:uFillTx/>
                <a:latin typeface="Roboto"/>
                <a:ea typeface="Roboto"/>
              </a:rPr>
              <a:t>Context &amp; Background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Roboto"/>
                <a:ea typeface="Roboto"/>
              </a:rPr>
              <a:t>Use deep learning algorithms to classify DICOM images of possible tumors as benign or malignant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Roboto"/>
                <a:ea typeface="Roboto"/>
              </a:rPr>
              <a:t>Initial application will be based on retrospective mammograms.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lvl="1" marL="2612880" indent="-8571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Roboto"/>
                <a:ea typeface="Roboto"/>
              </a:rPr>
              <a:t>Metadata available will be used to assist the algorithm.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 u="sng">
                <a:solidFill>
                  <a:srgbClr val="000000"/>
                </a:solidFill>
                <a:uFillTx/>
                <a:latin typeface="Roboto"/>
                <a:ea typeface="Roboto"/>
              </a:rPr>
              <a:t>Research Question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Roboto"/>
                <a:ea typeface="Roboto"/>
              </a:rPr>
              <a:t>Can machine learning algorithms be used to mitigate the demand for radiologists?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Rounded Rectangle 11"/>
          <p:cNvSpPr/>
          <p:nvPr/>
        </p:nvSpPr>
        <p:spPr>
          <a:xfrm>
            <a:off x="13258800" y="6982560"/>
            <a:ext cx="10058040" cy="10058040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algn="tr" blurRad="635040" dir="8100000" dist="75858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691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8" name="Rounded Rectangle 12"/>
          <p:cNvSpPr/>
          <p:nvPr/>
        </p:nvSpPr>
        <p:spPr>
          <a:xfrm>
            <a:off x="24855120" y="6982560"/>
            <a:ext cx="10058040" cy="10058040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algn="tr" blurRad="635040" dir="8100000" dist="75858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Roboto"/>
              <a:ea typeface="Roboto"/>
            </a:endParaRPr>
          </a:p>
        </p:txBody>
      </p:sp>
      <p:sp>
        <p:nvSpPr>
          <p:cNvPr id="89" name="Rounded Rectangle 13"/>
          <p:cNvSpPr/>
          <p:nvPr/>
        </p:nvSpPr>
        <p:spPr>
          <a:xfrm>
            <a:off x="1662480" y="20968920"/>
            <a:ext cx="10058040" cy="10058040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algn="tr" blurRad="635040" dir="8100000" dist="75858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Rounded Rectangle 14"/>
          <p:cNvSpPr/>
          <p:nvPr/>
        </p:nvSpPr>
        <p:spPr>
          <a:xfrm>
            <a:off x="13258800" y="20968920"/>
            <a:ext cx="10058040" cy="10058040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algn="tr" blurRad="635040" dir="8100000" dist="75858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691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1" name="Rounded Rectangle 15"/>
          <p:cNvSpPr/>
          <p:nvPr/>
        </p:nvSpPr>
        <p:spPr>
          <a:xfrm>
            <a:off x="24855120" y="20968920"/>
            <a:ext cx="10058040" cy="10058040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algn="tr" blurRad="635040" dir="8100000" dist="75858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Roboto"/>
              <a:ea typeface="Roboto"/>
            </a:endParaRPr>
          </a:p>
        </p:txBody>
      </p:sp>
      <p:sp>
        <p:nvSpPr>
          <p:cNvPr id="92" name="Rectangle 16"/>
          <p:cNvSpPr/>
          <p:nvPr/>
        </p:nvSpPr>
        <p:spPr>
          <a:xfrm>
            <a:off x="9720" y="33417000"/>
            <a:ext cx="36575640" cy="3158640"/>
          </a:xfrm>
          <a:prstGeom prst="rect">
            <a:avLst/>
          </a:prstGeom>
          <a:solidFill>
            <a:srgbClr val="a26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6600" spc="-1" strike="noStrike">
                <a:solidFill>
                  <a:srgbClr val="000000"/>
                </a:solidFill>
                <a:latin typeface="Roboto"/>
                <a:ea typeface="Roboto"/>
              </a:rPr>
              <a:t>We would like to acknowledge ....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Picture 7" descr=""/>
          <p:cNvPicPr/>
          <p:nvPr/>
        </p:nvPicPr>
        <p:blipFill>
          <a:blip r:embed="rId1"/>
          <a:stretch/>
        </p:blipFill>
        <p:spPr>
          <a:xfrm>
            <a:off x="261720" y="1026360"/>
            <a:ext cx="2539800" cy="253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: Rounded Corners 3"/>
          <p:cNvSpPr/>
          <p:nvPr/>
        </p:nvSpPr>
        <p:spPr>
          <a:xfrm>
            <a:off x="762120" y="723960"/>
            <a:ext cx="34937280" cy="1142964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0" lang="en-US" sz="6910" spc="-1" strike="noStrike" u="sng">
                <a:solidFill>
                  <a:schemeClr val="lt1"/>
                </a:solidFill>
                <a:uFillTx/>
                <a:latin typeface="Calibri"/>
              </a:rPr>
              <a:t>Training Model</a:t>
            </a:r>
            <a:endParaRPr b="0" lang="en-US" sz="691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5" name="Rectangle: Rounded Corners 4"/>
          <p:cNvSpPr/>
          <p:nvPr/>
        </p:nvSpPr>
        <p:spPr>
          <a:xfrm>
            <a:off x="819000" y="24422040"/>
            <a:ext cx="34937280" cy="1142964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691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6" name="Rectangle: Rounded Corners 5"/>
          <p:cNvSpPr/>
          <p:nvPr/>
        </p:nvSpPr>
        <p:spPr>
          <a:xfrm>
            <a:off x="819000" y="12573000"/>
            <a:ext cx="34937280" cy="1142964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0" lang="en-US" sz="6910" spc="-1" strike="noStrike" u="sng">
                <a:solidFill>
                  <a:schemeClr val="lt1"/>
                </a:solidFill>
                <a:uFillTx/>
                <a:latin typeface="Calibri"/>
              </a:rPr>
              <a:t>Using the Finalized Model</a:t>
            </a:r>
            <a:endParaRPr b="0" lang="en-US" sz="691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7" name=""/>
          <p:cNvSpPr/>
          <p:nvPr/>
        </p:nvSpPr>
        <p:spPr>
          <a:xfrm>
            <a:off x="1828800" y="4199400"/>
            <a:ext cx="5715000" cy="434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</a:rPr>
              <a:t>DICOM Data Storage (PACS system)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286000" y="4800600"/>
            <a:ext cx="4876560" cy="3657600"/>
          </a:xfrm>
          <a:prstGeom prst="rect">
            <a:avLst/>
          </a:prstGeom>
          <a:ln w="0">
            <a:noFill/>
          </a:ln>
        </p:spPr>
      </p:pic>
      <p:sp>
        <p:nvSpPr>
          <p:cNvPr id="99" name=""/>
          <p:cNvSpPr/>
          <p:nvPr/>
        </p:nvSpPr>
        <p:spPr>
          <a:xfrm>
            <a:off x="8557200" y="4343400"/>
            <a:ext cx="5715000" cy="434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</a:rPr>
              <a:t>Data Pipeline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9830160" y="5029560"/>
            <a:ext cx="3428640" cy="3428640"/>
          </a:xfrm>
          <a:prstGeom prst="rect">
            <a:avLst/>
          </a:prstGeom>
          <a:ln w="0">
            <a:noFill/>
          </a:ln>
        </p:spPr>
      </p:pic>
      <p:sp>
        <p:nvSpPr>
          <p:cNvPr id="101" name=""/>
          <p:cNvSpPr/>
          <p:nvPr/>
        </p:nvSpPr>
        <p:spPr>
          <a:xfrm>
            <a:off x="15478200" y="4343400"/>
            <a:ext cx="5715000" cy="434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</a:rPr>
              <a:t>Labeled Data for Training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3"/>
          <a:stretch/>
        </p:blipFill>
        <p:spPr>
          <a:xfrm>
            <a:off x="16687800" y="5187600"/>
            <a:ext cx="3429000" cy="327060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4"/>
          <a:stretch/>
        </p:blipFill>
        <p:spPr>
          <a:xfrm>
            <a:off x="22194000" y="4572000"/>
            <a:ext cx="13147920" cy="3647160"/>
          </a:xfrm>
          <a:prstGeom prst="rect">
            <a:avLst/>
          </a:prstGeom>
          <a:ln w="0">
            <a:noFill/>
          </a:ln>
        </p:spPr>
      </p:pic>
      <p:sp>
        <p:nvSpPr>
          <p:cNvPr id="104" name=""/>
          <p:cNvSpPr/>
          <p:nvPr/>
        </p:nvSpPr>
        <p:spPr>
          <a:xfrm>
            <a:off x="7543800" y="6400800"/>
            <a:ext cx="1013400" cy="0"/>
          </a:xfrm>
          <a:prstGeom prst="line">
            <a:avLst/>
          </a:prstGeom>
          <a:ln w="1645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71000" rIns="171000" tIns="126000" bIns="126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14272200" y="6400800"/>
            <a:ext cx="1206000" cy="0"/>
          </a:xfrm>
          <a:prstGeom prst="line">
            <a:avLst/>
          </a:prstGeom>
          <a:ln w="1645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71000" rIns="171000" tIns="126000" bIns="126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21193200" y="6400800"/>
            <a:ext cx="1000800" cy="0"/>
          </a:xfrm>
          <a:prstGeom prst="line">
            <a:avLst/>
          </a:prstGeom>
          <a:ln w="1645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71000" rIns="171000" tIns="126000" bIns="126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 flipH="1">
            <a:off x="31089600" y="8219160"/>
            <a:ext cx="54720" cy="8925840"/>
          </a:xfrm>
          <a:prstGeom prst="line">
            <a:avLst/>
          </a:prstGeom>
          <a:ln w="1645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71000" rIns="171000" tIns="252000" bIns="252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28261800" y="17145000"/>
            <a:ext cx="5715000" cy="434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</a:rPr>
              <a:t>Finalized 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5"/>
          <a:stretch/>
        </p:blipFill>
        <p:spPr>
          <a:xfrm>
            <a:off x="29900880" y="18288000"/>
            <a:ext cx="2475720" cy="2504160"/>
          </a:xfrm>
          <a:prstGeom prst="rect">
            <a:avLst/>
          </a:prstGeom>
          <a:ln w="0">
            <a:noFill/>
          </a:ln>
        </p:spPr>
      </p:pic>
      <p:sp>
        <p:nvSpPr>
          <p:cNvPr id="110" name=""/>
          <p:cNvSpPr/>
          <p:nvPr/>
        </p:nvSpPr>
        <p:spPr>
          <a:xfrm>
            <a:off x="16230600" y="17145000"/>
            <a:ext cx="5715000" cy="434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</a:rPr>
              <a:t>Results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A2D19B44CEB84096BF732DE0C55A0F" ma:contentTypeVersion="2373" ma:contentTypeDescription="Create a new document." ma:contentTypeScope="" ma:versionID="893763ede173a64d1d274252a41ae1b2">
  <xsd:schema xmlns:xsd="http://www.w3.org/2001/XMLSchema" xmlns:xs="http://www.w3.org/2001/XMLSchema" xmlns:p="http://schemas.microsoft.com/office/2006/metadata/properties" xmlns:ns1="http://schemas.microsoft.com/sharepoint/v3" xmlns:ns2="b3b59848-949a-4ed4-8036-feb011ce2b52" xmlns:ns3="37d47695-dda2-48a2-87bc-2a1f7ac7fedc" targetNamespace="http://schemas.microsoft.com/office/2006/metadata/properties" ma:root="true" ma:fieldsID="e9673881d9736d6cb1ca37eed258e20f" ns1:_="" ns2:_="" ns3:_="">
    <xsd:import namespace="http://schemas.microsoft.com/sharepoint/v3"/>
    <xsd:import namespace="b3b59848-949a-4ed4-8036-feb011ce2b52"/>
    <xsd:import namespace="37d47695-dda2-48a2-87bc-2a1f7ac7fe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b59848-949a-4ed4-8036-feb011ce2b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d47695-dda2-48a2-87bc-2a1f7ac7fedc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FCE02-D0E2-4F65-BAB7-71F99F529C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8075D57A-1DE3-4E26-8DF8-E86CB675CB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81ED50-25E7-4D26-9394-70F1F5424B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3b59848-949a-4ed4-8036-feb011ce2b52"/>
    <ds:schemaRef ds:uri="37d47695-dda2-48a2-87bc-2a1f7ac7fe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</TotalTime>
  <Application>LibreOffice/7.4.2.3$Linux_X86_64 LibreOffice_project/40$Build-3</Application>
  <AppVersion>15.0000</AppVersion>
  <Words>77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2017-11-09T18:58:10Z</dcterms:created>
  <dc:creator>Microsoft Office User</dc:creator>
  <dc:description/>
  <dc:language>en-US</dc:language>
  <cp:lastModifiedBy/>
  <dcterms:modified xsi:type="dcterms:W3CDTF">2022-11-21T18:16:27Z</dcterms:modified>
  <cp:revision>27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0x01010022A2D19B44CEB84096BF732DE0C55A0F</vt:lpwstr>
  </property>
  <property fmtid="{D5CDD505-2E9C-101B-9397-08002B2CF9AE}" pid="3" name="PresentationFormat">
    <vt:lpwstr>Custom</vt:lpwstr>
  </property>
  <property fmtid="{D5CDD505-2E9C-101B-9397-08002B2CF9AE}" pid="4" name="Slides">
    <vt:i4>2</vt:i4>
  </property>
</Properties>
</file>