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cb9de883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cb9de883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cb9de883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cb9de883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cb9de883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cb9de883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cb9de883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cb9de883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b9de883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cb9de883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cb9de883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cb9de883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b9de883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b9de883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cb9de883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cb9de883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cb9de883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cb9de883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cb9de883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cb9de883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cb9de883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cb9de883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cb9de883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cb9de883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wperez790@alumnos.iua.edu.ar" TargetMode="External"/><Relationship Id="rId4" Type="http://schemas.openxmlformats.org/officeDocument/2006/relationships/hyperlink" Target="https://www.electronjs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" TargetMode="External"/><Relationship Id="rId4" Type="http://schemas.openxmlformats.org/officeDocument/2006/relationships/hyperlink" Target="https://www.electronjs.org/docs/api/browser-windo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Electron JS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de escritorios multiplataforma con JavaScript, HTML, CSS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825" y="-41650"/>
            <a:ext cx="1888325" cy="18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</a:t>
            </a:r>
            <a:r>
              <a:rPr lang="es"/>
              <a:t>módulos</a:t>
            </a:r>
            <a:r>
              <a:rPr lang="es"/>
              <a:t> interesantes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Módulos</a:t>
            </a:r>
            <a:r>
              <a:rPr lang="es"/>
              <a:t> de Main: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dialog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globalShortcut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Menu, MenuItem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Notification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Módulos de Render: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remote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webFrame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 demo:  “iuju!”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Características</a:t>
            </a:r>
            <a:r>
              <a:rPr lang="es" u="sng"/>
              <a:t>: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Lector de comandos rápidos para grabar: Notas, Eventos y Tareas.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Visualizador de e</a:t>
            </a:r>
            <a:r>
              <a:rPr lang="es"/>
              <a:t>ventos, notas y tareas.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Notificaciones configurables para tareas y eventos.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Agregar notas desde archivo.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/>
              <a:t>Próximas Características: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Escucha de comandos por reconocimiento de voz con 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?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Contacto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Walter Perez Sardi.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email:  </a:t>
            </a:r>
            <a:r>
              <a:rPr lang="es" u="sng">
                <a:solidFill>
                  <a:schemeClr val="hlink"/>
                </a:solidFill>
                <a:hlinkClick r:id="rId3"/>
              </a:rPr>
              <a:t>wperez790@alumnos.iua.edu.ar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Electron JS: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https://www.electronjs.org/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Git del proyecto: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Electron JS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 un framework open-source que se usa para la construcción de aplicaciones de escritorio </a:t>
            </a:r>
            <a:r>
              <a:rPr lang="es"/>
              <a:t>multiplataforma</a:t>
            </a:r>
            <a:r>
              <a:rPr lang="es"/>
              <a:t> utilizando </a:t>
            </a:r>
            <a:r>
              <a:rPr lang="es"/>
              <a:t>tecnologías</a:t>
            </a:r>
            <a:r>
              <a:rPr lang="es"/>
              <a:t> como JavaScript, HTML y CSS.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</a:t>
            </a:r>
            <a:r>
              <a:rPr lang="es"/>
              <a:t>qué</a:t>
            </a:r>
            <a:r>
              <a:rPr lang="es"/>
              <a:t> usar Web Tech 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Gran soporte online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Multiplataforma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funciona Electron ?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50" y="2213075"/>
            <a:ext cx="1620150" cy="16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/>
          <p:nvPr/>
        </p:nvSpPr>
        <p:spPr>
          <a:xfrm>
            <a:off x="2099650" y="2783323"/>
            <a:ext cx="742800" cy="6373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=</a:t>
            </a: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513" y="2158350"/>
            <a:ext cx="1729638" cy="172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5057000" y="2783322"/>
            <a:ext cx="635826" cy="6373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+</a:t>
            </a: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7500" y="2213075"/>
            <a:ext cx="2648525" cy="16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construidas en Electron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Slack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Visual Studio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Figma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Skype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Whatsapp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Discord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Twitch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114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9FEAF9"/>
              </a:buClr>
              <a:buSzPts val="1000"/>
              <a:buFont typeface="Courier New"/>
              <a:buChar char="●"/>
            </a:pPr>
            <a:r>
              <a:rPr lang="es" sz="1000">
                <a:solidFill>
                  <a:srgbClr val="9FEAF9"/>
                </a:solidFill>
                <a:latin typeface="Courier New"/>
                <a:ea typeface="Courier New"/>
                <a:cs typeface="Courier New"/>
                <a:sym typeface="Courier New"/>
              </a:rPr>
              <a:t>npm i -D electron@latest</a:t>
            </a:r>
            <a:endParaRPr sz="1000">
              <a:solidFill>
                <a:srgbClr val="9FEA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proyecto se </a:t>
            </a:r>
            <a:r>
              <a:rPr lang="es"/>
              <a:t>integró</a:t>
            </a:r>
            <a:r>
              <a:rPr lang="es"/>
              <a:t> junto con React JS, un framework de desarrollo de frontend.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esto se utilizaron unas librerias para lanzar Electron junto con React JS.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concurrently y wait-on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instalar las mismas: npm i --save concurrently wait-on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agregó</a:t>
            </a:r>
            <a:r>
              <a:rPr lang="es"/>
              <a:t> en package.json en el apartado de scripts: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"electron-dev"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"concurrently </a:t>
            </a:r>
            <a:r>
              <a:rPr lang="es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npm start</a:t>
            </a:r>
            <a:r>
              <a:rPr lang="es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wait-on http://localhost:3000 &amp;&amp; electron .</a:t>
            </a:r>
            <a:r>
              <a:rPr lang="es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correr el proyecto : 	npm run electron-dev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Procesos: Main &amp; Render 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proceso Main es el responsable de crear las interfaces web utilizando la clase BrowserWindow de Electron.  (main.js)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proceso de Render es el responsable de la renderización de las </a:t>
            </a:r>
            <a:r>
              <a:rPr lang="es"/>
              <a:t>páginas. (index.js)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 se crean diferentes BrowserWindows no </a:t>
            </a:r>
            <a:r>
              <a:rPr lang="es"/>
              <a:t>interfieren</a:t>
            </a:r>
            <a:r>
              <a:rPr lang="es"/>
              <a:t> entre sí esto usa la arquitectura de Chromium de </a:t>
            </a:r>
            <a:r>
              <a:rPr lang="es"/>
              <a:t>multiprocesos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Una App Electron puede tener un proceso Main y varios procesos de tipo Render.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BrowserWindow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Creación:	</a:t>
            </a:r>
            <a:r>
              <a:rPr lang="es"/>
              <a:t>const win = new BrowserWindow({ width: 800, height: 600 })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Cargar una URL:	 win.loadURL('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</a:t>
            </a:r>
            <a:r>
              <a:rPr lang="es"/>
              <a:t>')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Desde un archivo local:	win.loadURL(`file://${__dirname}/app/index.html`)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Responde a eventos: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mainWindow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'close'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mas info 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https://www.electronjs.org/docs/api/browser-window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IPC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339150" y="1577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 Process Communication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 un modulo utilizado en electron para realizar emisión de eventos entre el Main Process y el/los Render Process.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1447250" y="2842450"/>
            <a:ext cx="1738800" cy="12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Main Process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5743600" y="2842450"/>
            <a:ext cx="1738800" cy="12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Render Process</a:t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3186050" y="2957000"/>
            <a:ext cx="2530200" cy="187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3206875" y="3769125"/>
            <a:ext cx="2530200" cy="18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3870525" y="2707126"/>
            <a:ext cx="1075148" cy="187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evento-emitido</a:t>
            </a:r>
          </a:p>
        </p:txBody>
      </p:sp>
      <p:sp>
        <p:nvSpPr>
          <p:cNvPr id="194" name="Google Shape;194;p21"/>
          <p:cNvSpPr/>
          <p:nvPr/>
        </p:nvSpPr>
        <p:spPr>
          <a:xfrm>
            <a:off x="3489400" y="3956626"/>
            <a:ext cx="1950851" cy="2356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evento-emitido-respondido</a:t>
            </a:r>
          </a:p>
        </p:txBody>
      </p:sp>
      <p:sp>
        <p:nvSpPr>
          <p:cNvPr id="195" name="Google Shape;195;p21"/>
          <p:cNvSpPr/>
          <p:nvPr/>
        </p:nvSpPr>
        <p:spPr>
          <a:xfrm>
            <a:off x="3279750" y="3336026"/>
            <a:ext cx="1754224" cy="24158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Acción (ej: ShowDialog)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