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57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59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5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7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4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8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2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3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3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267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45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A2B50943-9B24-E12D-AE29-15E6F92F0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39D5-5677-42EF-EB41-9DF64D995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331371" cy="224789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Python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A2F85-5C4C-C4B3-0210-3EF66CEEF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513" y="4541983"/>
            <a:ext cx="3519487" cy="1280159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Presented by Prof. Goble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Dickinson College Spring 2024</a:t>
            </a:r>
          </a:p>
        </p:txBody>
      </p:sp>
    </p:spTree>
    <p:extLst>
      <p:ext uri="{BB962C8B-B14F-4D97-AF65-F5344CB8AC3E}">
        <p14:creationId xmlns:p14="http://schemas.microsoft.com/office/powerpoint/2010/main" val="56167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1B27-FB0C-3479-290B-D499058F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BCDF-6C8F-50D4-70A2-D34B3B59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state diagram</a:t>
            </a:r>
            <a:r>
              <a:rPr lang="en-US" dirty="0"/>
              <a:t> is a way we can show the current state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17649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59833-55B1-1D38-F76B-C55C8A7C0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17BF-7A94-A45E-8DEB-90BCB70F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D5348-489A-D790-86A3-5FED4F546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7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AED7-29BA-B11B-901B-2D592176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75BA-44F1-E015-2767-EA15C1867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writing a program we want to choose names for our variables that are meaningful</a:t>
            </a:r>
          </a:p>
          <a:p>
            <a:r>
              <a:rPr lang="en-US" dirty="0"/>
              <a:t>The purpose of a variable is to document what the value is used for</a:t>
            </a:r>
          </a:p>
          <a:p>
            <a:r>
              <a:rPr lang="en-US" dirty="0"/>
              <a:t>Variable names can be as long as you like, and contain a mix of letters and numbers, as well as upper case and lower case letters</a:t>
            </a:r>
          </a:p>
          <a:p>
            <a:r>
              <a:rPr lang="en-US" dirty="0"/>
              <a:t>It is conventional to use only lower case letters when making a variable</a:t>
            </a:r>
          </a:p>
        </p:txBody>
      </p:sp>
    </p:spTree>
    <p:extLst>
      <p:ext uri="{BB962C8B-B14F-4D97-AF65-F5344CB8AC3E}">
        <p14:creationId xmlns:p14="http://schemas.microsoft.com/office/powerpoint/2010/main" val="4180007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BD99-7345-FBEB-B341-CDC3BD11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 Case vs Pascal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5DB15-9A1F-C89F-5EE5-EC7645735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Snake Case: multiple words are separated by the underscore _ 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favorite_color</a:t>
            </a:r>
            <a:endParaRPr lang="en-US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Pascal Case: The start of the first word is lower case, and subsequent words start with an upper case letter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favoriteColor</a:t>
            </a:r>
            <a:endParaRPr lang="en-US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A7BE-4B6F-5C5C-AA40-AE2C9291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Illegal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77E7-B596-67F7-04E1-FFCA5401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name </a:t>
            </a:r>
            <a:r>
              <a:rPr lang="en-US" i="1" dirty="0"/>
              <a:t>must</a:t>
            </a:r>
            <a:r>
              <a:rPr lang="en-US" dirty="0"/>
              <a:t> start with a letter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76trombones = ‘big parade’</a:t>
            </a:r>
          </a:p>
          <a:p>
            <a:r>
              <a:rPr lang="en-US" dirty="0"/>
              <a:t>A variable name </a:t>
            </a:r>
            <a:r>
              <a:rPr lang="en-US" i="1" dirty="0"/>
              <a:t>cannot</a:t>
            </a:r>
            <a:r>
              <a:rPr lang="en-US" dirty="0"/>
              <a:t> contain special characters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more@ = 100000</a:t>
            </a:r>
          </a:p>
          <a:p>
            <a:r>
              <a:rPr lang="en-US" dirty="0"/>
              <a:t>A variable name </a:t>
            </a:r>
            <a:r>
              <a:rPr lang="en-US" i="1" dirty="0"/>
              <a:t>should not</a:t>
            </a:r>
            <a:r>
              <a:rPr lang="en-US" dirty="0"/>
              <a:t> be one of Python’s keywords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Class = “Introduction to Computing”</a:t>
            </a:r>
          </a:p>
        </p:txBody>
      </p:sp>
    </p:spTree>
    <p:extLst>
      <p:ext uri="{BB962C8B-B14F-4D97-AF65-F5344CB8AC3E}">
        <p14:creationId xmlns:p14="http://schemas.microsoft.com/office/powerpoint/2010/main" val="21901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C3F31C-6041-9858-1A0F-E2F1F43C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3" y="2057003"/>
            <a:ext cx="9891653" cy="27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7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FE15-3697-B1B4-9D70-9550B92A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Expressions vs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B07B6-A7C7-6206-43D9-5555611B1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68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DAF9-DE31-F1B6-869C-267798DA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99D9-3F81-35AF-AFDA-C890D56B6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expression</a:t>
            </a:r>
            <a:r>
              <a:rPr lang="en-US" dirty="0"/>
              <a:t> is a combination of values, variables, and operators</a:t>
            </a:r>
          </a:p>
          <a:p>
            <a:r>
              <a:rPr lang="en-US" dirty="0"/>
              <a:t>A value all by itself is considered an expression, and so is a variable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83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6A32-2E12-5769-482E-46E7BB9D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3570-4C80-4326-22E3-2058CA08D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statement is a unit of code that has an effect, like creating a variable or displaying a value</a:t>
            </a:r>
          </a:p>
        </p:txBody>
      </p:sp>
    </p:spTree>
    <p:extLst>
      <p:ext uri="{BB962C8B-B14F-4D97-AF65-F5344CB8AC3E}">
        <p14:creationId xmlns:p14="http://schemas.microsoft.com/office/powerpoint/2010/main" val="2710947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DF11-6519-BC96-F402-CC77E538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Python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7CD16-5CBD-7226-6014-C55A254E2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CBEA-E561-3E92-B9BD-712B3708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and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0F929-16CB-0FAA-2728-B4C9A2CC7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61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12B2-CF54-9901-DD4C-BADEBF71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6ABC-5CF9-2A4C-6D86-D4E2D98BD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has a set of built in operators for numerical variables</a:t>
            </a:r>
          </a:p>
          <a:p>
            <a:r>
              <a:rPr lang="en-US" dirty="0"/>
              <a:t>Addition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</a:p>
          <a:p>
            <a:r>
              <a:rPr lang="en-US" dirty="0"/>
              <a:t>Subtraction 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- b</a:t>
            </a:r>
          </a:p>
          <a:p>
            <a:r>
              <a:rPr lang="en-US" dirty="0"/>
              <a:t>Multiplication 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 b</a:t>
            </a:r>
          </a:p>
          <a:p>
            <a:r>
              <a:rPr lang="en-US" dirty="0"/>
              <a:t>Division 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/ b</a:t>
            </a:r>
          </a:p>
          <a:p>
            <a:r>
              <a:rPr lang="en-US" dirty="0"/>
              <a:t>Floor Division 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// b</a:t>
            </a:r>
          </a:p>
          <a:p>
            <a:r>
              <a:rPr lang="en-US" dirty="0"/>
              <a:t>Modulus  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% b</a:t>
            </a:r>
          </a:p>
          <a:p>
            <a:r>
              <a:rPr lang="en-US" dirty="0"/>
              <a:t>Exponentiation  		</a:t>
            </a:r>
            <a:r>
              <a:rPr lang="en-US" dirty="0">
                <a:latin typeface="Courier New" panose="02070309020205020404" pitchFamily="49" charset="0"/>
              </a:rPr>
              <a:t>a ** b</a:t>
            </a:r>
          </a:p>
        </p:txBody>
      </p:sp>
    </p:spTree>
    <p:extLst>
      <p:ext uri="{BB962C8B-B14F-4D97-AF65-F5344CB8AC3E}">
        <p14:creationId xmlns:p14="http://schemas.microsoft.com/office/powerpoint/2010/main" val="138992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D0B6-DEEC-9191-944A-23A4402F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6AF0-3C25-09B2-8AD2-F22D534C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value</a:t>
            </a:r>
            <a:r>
              <a:rPr lang="en-US" dirty="0"/>
              <a:t> is one of the basic things a program works with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This can be anything from a number or a letter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514350" indent="-285750"/>
            <a:r>
              <a:rPr lang="en-US" dirty="0"/>
              <a:t>Values belong to different </a:t>
            </a:r>
            <a:r>
              <a:rPr lang="en-US" b="1" dirty="0"/>
              <a:t>types</a:t>
            </a:r>
            <a:r>
              <a:rPr lang="en-US" dirty="0"/>
              <a:t>, and types indicate what type of data we are working with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32148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0F0B-4536-538E-C15C-36467FF1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DB93-84F4-A3E7-855E-8F27C640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Integer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Indicate whole numbers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2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42</a:t>
            </a:r>
          </a:p>
          <a:p>
            <a:r>
              <a:rPr lang="en-US" dirty="0"/>
              <a:t>Floating-Point Number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Also just referred to as </a:t>
            </a:r>
            <a:r>
              <a:rPr lang="en-US" dirty="0"/>
              <a:t>floats</a:t>
            </a:r>
            <a:endParaRPr lang="en-US" i="0" dirty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3.14159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42.0</a:t>
            </a:r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23111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1769-ECAE-D60E-BEE0-F6F15DBD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794E-1954-F368-CEAA-D2F6F75AE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A collection of letters that are </a:t>
            </a:r>
            <a:r>
              <a:rPr lang="en-US" dirty="0"/>
              <a:t>strung</a:t>
            </a:r>
            <a:r>
              <a:rPr lang="en-US" i="0" dirty="0"/>
              <a:t> together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“Hello World”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‘Go Birds’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7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26CE-1B3A-CA08-79A7-03B3BE03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 value’s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58FE-6D5D-B7C9-BEAC-15B8AC16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ever want to see what </a:t>
            </a:r>
            <a:r>
              <a:rPr lang="en-US" i="1" dirty="0"/>
              <a:t>type</a:t>
            </a:r>
            <a:r>
              <a:rPr lang="en-US" dirty="0"/>
              <a:t> a value has, we can use Python’s built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function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type(‘42’)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type(42)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type(42.0)</a:t>
            </a:r>
          </a:p>
        </p:txBody>
      </p:sp>
    </p:spTree>
    <p:extLst>
      <p:ext uri="{BB962C8B-B14F-4D97-AF65-F5344CB8AC3E}">
        <p14:creationId xmlns:p14="http://schemas.microsoft.com/office/powerpoint/2010/main" val="100626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74A6-DA27-D6DE-FB35-3CBFFA07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FA4AA-A7FE-5E8E-2300-726B2F0C4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5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AC21-9DC9-D13C-1180-20EC2DC4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EE42-48B2-15DE-E388-B2104439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powerful features of programming languages is the ability to manipulate variables</a:t>
            </a:r>
          </a:p>
          <a:p>
            <a:r>
              <a:rPr lang="en-US" dirty="0"/>
              <a:t>A </a:t>
            </a:r>
            <a:r>
              <a:rPr lang="en-US" b="1" dirty="0"/>
              <a:t>variable</a:t>
            </a:r>
            <a:r>
              <a:rPr lang="en-US" dirty="0"/>
              <a:t> is a name that refers to a value</a:t>
            </a:r>
          </a:p>
          <a:p>
            <a:r>
              <a:rPr lang="en-US" dirty="0"/>
              <a:t>We create variables by using an </a:t>
            </a:r>
            <a:r>
              <a:rPr lang="en-US" b="1" dirty="0"/>
              <a:t>assignment statement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 = “mind the gap”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17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 = 3.1415</a:t>
            </a:r>
          </a:p>
        </p:txBody>
      </p:sp>
    </p:spTree>
    <p:extLst>
      <p:ext uri="{BB962C8B-B14F-4D97-AF65-F5344CB8AC3E}">
        <p14:creationId xmlns:p14="http://schemas.microsoft.com/office/powerpoint/2010/main" val="190539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40EB-FC75-A45C-161F-C6E3668F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CC7B7-E53E-8B20-BB90-09DF88950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2350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476</Words>
  <Application>Microsoft Macintosh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Walbaum Display</vt:lpstr>
      <vt:lpstr>RegattaVTI</vt:lpstr>
      <vt:lpstr>Python Fundamentals</vt:lpstr>
      <vt:lpstr>Values and Types</vt:lpstr>
      <vt:lpstr>Terminology</vt:lpstr>
      <vt:lpstr>Value Types</vt:lpstr>
      <vt:lpstr>Value Types</vt:lpstr>
      <vt:lpstr>Checking a value’s type</vt:lpstr>
      <vt:lpstr>Variables</vt:lpstr>
      <vt:lpstr>Terminology</vt:lpstr>
      <vt:lpstr>State Diagram</vt:lpstr>
      <vt:lpstr>State Diagram</vt:lpstr>
      <vt:lpstr>Variable Names</vt:lpstr>
      <vt:lpstr>Variable Names</vt:lpstr>
      <vt:lpstr>Snake Case vs Pascal Case</vt:lpstr>
      <vt:lpstr>Illegal variable names</vt:lpstr>
      <vt:lpstr>PowerPoint Presentation</vt:lpstr>
      <vt:lpstr>Python Expressions vs Statements</vt:lpstr>
      <vt:lpstr>Python Expressions</vt:lpstr>
      <vt:lpstr>Python Statements</vt:lpstr>
      <vt:lpstr>Basic Python Operations</vt:lpstr>
      <vt:lpstr>Numerical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Goble, William</dc:creator>
  <cp:lastModifiedBy>Goble, William</cp:lastModifiedBy>
  <cp:revision>1</cp:revision>
  <dcterms:created xsi:type="dcterms:W3CDTF">2024-01-24T15:27:31Z</dcterms:created>
  <dcterms:modified xsi:type="dcterms:W3CDTF">2024-01-24T19:40:43Z</dcterms:modified>
</cp:coreProperties>
</file>