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2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4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5E753-D50A-2EE3-544B-2F2D89F59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41F6-F8C5-8258-123C-86C1C707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Presented by Prof. Goble</a:t>
            </a:r>
          </a:p>
          <a:p>
            <a:pPr algn="ctr">
              <a:lnSpc>
                <a:spcPct val="100000"/>
              </a:lnSpc>
            </a:pPr>
            <a:r>
              <a:rPr lang="en-US" sz="1400"/>
              <a:t>Dickinson College Spring 2024</a:t>
            </a:r>
          </a:p>
        </p:txBody>
      </p:sp>
      <p:pic>
        <p:nvPicPr>
          <p:cNvPr id="4" name="Picture 3" descr="A blue and green dotted pattern&#10;&#10;Description automatically generated">
            <a:extLst>
              <a:ext uri="{FF2B5EF4-FFF2-40B4-BE49-F238E27FC236}">
                <a16:creationId xmlns:a16="http://schemas.microsoft.com/office/drawing/2014/main" id="{6AA2AC4C-BF81-5D79-AA11-04160728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46" b="26151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F941-69C4-E04E-1435-782E469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A380-450D-8388-4342-35D6C0B6E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8298-7BD9-6838-6B09-021DE1B4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F586-D9F6-3ECB-7150-548590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1" dirty="0"/>
              <a:t>algorithm</a:t>
            </a:r>
            <a:r>
              <a:rPr lang="en-US" dirty="0"/>
              <a:t> we mean the general process for solving a category of problems</a:t>
            </a:r>
          </a:p>
          <a:p>
            <a:r>
              <a:rPr lang="en-US" dirty="0"/>
              <a:t>All technology is driven by algorithms</a:t>
            </a:r>
          </a:p>
          <a:p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39661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9D4F-66A0-2CBF-303E-550FAC6E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0A34-D0EC-7414-2FDF-7E3356DD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AD3B-9EE0-B08E-DA64-6EDC5A88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1" dirty="0"/>
              <a:t>algorithm</a:t>
            </a:r>
            <a:r>
              <a:rPr lang="en-US" dirty="0"/>
              <a:t> we mean the general process for solving a category of problems</a:t>
            </a:r>
          </a:p>
          <a:p>
            <a:r>
              <a:rPr lang="en-US" dirty="0"/>
              <a:t>All technology is driven by algorithms</a:t>
            </a:r>
          </a:p>
          <a:p>
            <a:r>
              <a:rPr lang="en-US" dirty="0"/>
              <a:t>Examples?</a:t>
            </a:r>
          </a:p>
          <a:p>
            <a:pPr lvl="1"/>
            <a:r>
              <a:rPr lang="en-US" i="0" dirty="0"/>
              <a:t>YouTube/Spotify’s recommendation system</a:t>
            </a:r>
          </a:p>
          <a:p>
            <a:pPr lvl="1"/>
            <a:r>
              <a:rPr lang="en-US" i="0" dirty="0"/>
              <a:t>Targeted ads on social media</a:t>
            </a:r>
          </a:p>
          <a:p>
            <a:pPr lvl="1"/>
            <a:r>
              <a:rPr lang="en-US" i="0" dirty="0"/>
              <a:t>GPS Navigation systems</a:t>
            </a:r>
          </a:p>
          <a:p>
            <a:pPr lvl="1"/>
            <a:r>
              <a:rPr lang="en-US" i="0" dirty="0"/>
              <a:t>And many, many, more …</a:t>
            </a:r>
          </a:p>
        </p:txBody>
      </p:sp>
    </p:spTree>
    <p:extLst>
      <p:ext uri="{BB962C8B-B14F-4D97-AF65-F5344CB8AC3E}">
        <p14:creationId xmlns:p14="http://schemas.microsoft.com/office/powerpoint/2010/main" val="4120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6F5A-E8E8-EF3A-5236-2085C435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and Techniques for Creating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09EE-51F2-7BD9-4012-05E27373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algorithms we need to come up with a step-by-step process in order to create a program</a:t>
            </a:r>
          </a:p>
          <a:p>
            <a:r>
              <a:rPr lang="en-US" dirty="0"/>
              <a:t>Top Down Refinement</a:t>
            </a:r>
          </a:p>
          <a:p>
            <a:pPr lvl="1"/>
            <a:r>
              <a:rPr lang="en-US" i="0" dirty="0"/>
              <a:t>Decomposing a task into smaller and simpler steps, then breaking down each step into smaller steps</a:t>
            </a:r>
          </a:p>
          <a:p>
            <a:pPr lvl="1"/>
            <a:r>
              <a:rPr lang="en-US" i="0" dirty="0"/>
              <a:t>Ideally we want to be able to identify the smallest step necessary to complete a task</a:t>
            </a:r>
          </a:p>
          <a:p>
            <a:r>
              <a:rPr lang="en-US" dirty="0"/>
              <a:t>Flow Charting</a:t>
            </a:r>
          </a:p>
          <a:p>
            <a:pPr lvl="1"/>
            <a:r>
              <a:rPr lang="en-US" i="0" dirty="0"/>
              <a:t>We can visually represent how the algorithm should execute and the order of steps</a:t>
            </a:r>
          </a:p>
          <a:p>
            <a:r>
              <a:rPr lang="en-US" dirty="0"/>
              <a:t>Pseudocode</a:t>
            </a:r>
          </a:p>
          <a:p>
            <a:pPr lvl="1"/>
            <a:r>
              <a:rPr lang="en-US" i="0" dirty="0"/>
              <a:t>Writing algorithms informally in a mixture of natural language and general types of code statements</a:t>
            </a:r>
          </a:p>
        </p:txBody>
      </p:sp>
    </p:spTree>
    <p:extLst>
      <p:ext uri="{BB962C8B-B14F-4D97-AF65-F5344CB8AC3E}">
        <p14:creationId xmlns:p14="http://schemas.microsoft.com/office/powerpoint/2010/main" val="212403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9A6C-89FC-DAFB-8831-FE08A168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algorithm to create a PB&amp;J Sandwich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8215-52C5-ECF8-24E4-1EAC3B3A9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top down refinement, flowcharting, and write pseudocode to do so</a:t>
            </a:r>
          </a:p>
        </p:txBody>
      </p:sp>
    </p:spTree>
    <p:extLst>
      <p:ext uri="{BB962C8B-B14F-4D97-AF65-F5344CB8AC3E}">
        <p14:creationId xmlns:p14="http://schemas.microsoft.com/office/powerpoint/2010/main" val="41043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E36F-9274-EB0D-7AAA-E6101FAD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Algorithm to make a number guessing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4100-0C8F-8F33-0408-298260F36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top down refinement, flowcharting, and write pseudocode to do so</a:t>
            </a:r>
          </a:p>
        </p:txBody>
      </p:sp>
    </p:spTree>
    <p:extLst>
      <p:ext uri="{BB962C8B-B14F-4D97-AF65-F5344CB8AC3E}">
        <p14:creationId xmlns:p14="http://schemas.microsoft.com/office/powerpoint/2010/main" val="25711011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Felix Titling</vt:lpstr>
      <vt:lpstr>Goudy Old Style</vt:lpstr>
      <vt:lpstr>ArchwayVTI</vt:lpstr>
      <vt:lpstr>Algorithms</vt:lpstr>
      <vt:lpstr>What is an algorithm?</vt:lpstr>
      <vt:lpstr>What is an algorithm?</vt:lpstr>
      <vt:lpstr>What is an algorithm?</vt:lpstr>
      <vt:lpstr>Tools and Techniques for Creating Algorithms </vt:lpstr>
      <vt:lpstr>Create an algorithm to create a PB&amp;J Sandwich</vt:lpstr>
      <vt:lpstr>Create an Algorithm to make a number guessing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Goble, William</dc:creator>
  <cp:lastModifiedBy>Goble, William</cp:lastModifiedBy>
  <cp:revision>2</cp:revision>
  <dcterms:created xsi:type="dcterms:W3CDTF">2024-02-12T15:34:05Z</dcterms:created>
  <dcterms:modified xsi:type="dcterms:W3CDTF">2024-02-12T15:55:28Z</dcterms:modified>
</cp:coreProperties>
</file>