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2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20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3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5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2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54635-ABC3-F90B-47F5-9F66A0EAE8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720" r="-1" b="898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4029C-9E6D-8262-BDF4-45729E3AB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Recursion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0D13-7D72-30AD-4193-5E27CB50F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Presented by Prof. Goble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Dickinson College Spring 2024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3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0952-03BB-1FE2-30C6-B080755B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Python program to calculate the sum of a list of numbers using 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2E76-2666-B79B-A224-DA97C2570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data: [1, 2, 3, 4, 5, 6]</a:t>
            </a:r>
          </a:p>
          <a:p>
            <a:r>
              <a:rPr lang="en-US" dirty="0"/>
              <a:t>Expected Results: 21</a:t>
            </a:r>
          </a:p>
        </p:txBody>
      </p:sp>
    </p:spTree>
    <p:extLst>
      <p:ext uri="{BB962C8B-B14F-4D97-AF65-F5344CB8AC3E}">
        <p14:creationId xmlns:p14="http://schemas.microsoft.com/office/powerpoint/2010/main" val="243542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E652-EFF8-6309-8D00-025D20C3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Python program to recursively reverse a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BEFBD-9165-D03D-1205-E71B2E579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data: “Time”</a:t>
            </a:r>
          </a:p>
          <a:p>
            <a:r>
              <a:rPr lang="en-US" dirty="0"/>
              <a:t>Expected result: “</a:t>
            </a:r>
            <a:r>
              <a:rPr lang="en-US" dirty="0" err="1"/>
              <a:t>emiT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47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5A0B-98DC-71E7-3CE4-A9F49313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Write a Python program which uses recursion to calculate some base number to the power of some exponent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C7624-E0BE-5C17-7B4F-356F171DE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call: power(2, 3)</a:t>
            </a:r>
          </a:p>
          <a:p>
            <a:r>
              <a:rPr lang="en-US" dirty="0"/>
              <a:t>Expected result: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7D639-BD89-51A7-DA2C-63FE70D7C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0" y="0"/>
            <a:ext cx="4203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9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4AC0-376F-58DD-7668-11DC4C2F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Python program to sum nested lists using 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8A441-149D-D748-AFB8-246430185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data: [1, 2, [3, 4], [5, 6]]</a:t>
            </a:r>
          </a:p>
          <a:p>
            <a:r>
              <a:rPr lang="en-US" dirty="0"/>
              <a:t>Expected Result: 21</a:t>
            </a:r>
          </a:p>
        </p:txBody>
      </p:sp>
    </p:spTree>
    <p:extLst>
      <p:ext uri="{BB962C8B-B14F-4D97-AF65-F5344CB8AC3E}">
        <p14:creationId xmlns:p14="http://schemas.microsoft.com/office/powerpoint/2010/main" val="250519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EED2-7413-9B46-81D4-BA61286B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Write a recursive function which uses turtle to draw a square spiral.</a:t>
            </a:r>
            <a:br>
              <a:rPr lang="en-US" sz="4200" dirty="0"/>
            </a:br>
            <a:r>
              <a:rPr lang="en-US" sz="4200" dirty="0"/>
              <a:t>Function signature: </a:t>
            </a:r>
            <a:br>
              <a:rPr lang="en-US" sz="4200" dirty="0"/>
            </a:br>
            <a:r>
              <a:rPr lang="en-US" sz="3500" dirty="0"/>
              <a:t>spiral(tur, </a:t>
            </a:r>
            <a:r>
              <a:rPr lang="en-US" sz="3500" dirty="0" err="1"/>
              <a:t>sideLen</a:t>
            </a:r>
            <a:r>
              <a:rPr lang="en-US" sz="3500" dirty="0"/>
              <a:t>, angle, </a:t>
            </a:r>
            <a:r>
              <a:rPr lang="en-US" sz="3500" dirty="0" err="1"/>
              <a:t>scaleFactor</a:t>
            </a:r>
            <a:r>
              <a:rPr lang="en-US" sz="3500" dirty="0"/>
              <a:t>, </a:t>
            </a:r>
            <a:r>
              <a:rPr lang="en-US" sz="3500" dirty="0" err="1"/>
              <a:t>minLength</a:t>
            </a:r>
            <a:r>
              <a:rPr lang="en-US" sz="3500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88626-E484-934E-986A-85CE658AE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call: spiral(bob, 200, 90, 0.8, 15)</a:t>
            </a:r>
          </a:p>
          <a:p>
            <a:r>
              <a:rPr lang="en-US" dirty="0"/>
              <a:t>Expected drawing: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62A2A-F3EA-295C-261B-930D4EC0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857408"/>
            <a:ext cx="2951162" cy="25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3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3358-9954-4525-C834-BE40EB4B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recursive function which solves the Tower of Hanoi puzzle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E6F6A-8BA6-C6BF-B316-FB100E5A3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one disk may be moved at a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move consists of taking the upper disk from one of the stacks and placing it on top of another stack or an empty rod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disk may be placed on top of a disk that is smaller than it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9675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D63A8C"/>
      </a:accent1>
      <a:accent2>
        <a:srgbClr val="C428BC"/>
      </a:accent2>
      <a:accent3>
        <a:srgbClr val="9E3AD6"/>
      </a:accent3>
      <a:accent4>
        <a:srgbClr val="4F2DC6"/>
      </a:accent4>
      <a:accent5>
        <a:srgbClr val="3A58D6"/>
      </a:accent5>
      <a:accent6>
        <a:srgbClr val="2887C4"/>
      </a:accent6>
      <a:hlink>
        <a:srgbClr val="349C65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240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Seaford</vt:lpstr>
      <vt:lpstr>LevelVTI</vt:lpstr>
      <vt:lpstr>Recursion Practice</vt:lpstr>
      <vt:lpstr>Write a Python program to calculate the sum of a list of numbers using recursion</vt:lpstr>
      <vt:lpstr>Write a Python program to recursively reverse a string</vt:lpstr>
      <vt:lpstr>Write a Python program which uses recursion to calculate some base number to the power of some exponent</vt:lpstr>
      <vt:lpstr>Write a Python program to sum nested lists using recursion</vt:lpstr>
      <vt:lpstr>Write a recursive function which uses turtle to draw a square spiral. Function signature:  spiral(tur, sideLen, angle, scaleFactor, minLength)</vt:lpstr>
      <vt:lpstr>Implement a recursive function which solves the Tower of Hanoi puzzle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Practice</dc:title>
  <dc:creator>Goble, William</dc:creator>
  <cp:lastModifiedBy>Goble, William</cp:lastModifiedBy>
  <cp:revision>1</cp:revision>
  <dcterms:created xsi:type="dcterms:W3CDTF">2024-04-17T14:32:09Z</dcterms:created>
  <dcterms:modified xsi:type="dcterms:W3CDTF">2024-04-17T18:18:54Z</dcterms:modified>
</cp:coreProperties>
</file>