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7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1CB293-38AF-6E6D-F5F7-6DB07A74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C298-0561-8532-14F2-C476BA49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Presented by Prof. Goble</a:t>
            </a:r>
          </a:p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</a:rPr>
              <a:t>Dickinson College Spring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3D505-2DD4-3EFC-215F-2EC8DB7C4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8" r="17428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9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9F32-1D6B-16EA-955F-030A24AA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41426-F205-94F3-69E7-C5B4F2E4E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88-C2F5-19C8-609E-6E8D31F1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5FF0-1099-E429-D835-7C195521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</a:t>
            </a:r>
            <a:r>
              <a:rPr lang="en-US" dirty="0"/>
              <a:t> = [element_1, element_2, …, </a:t>
            </a:r>
            <a:r>
              <a:rPr lang="en-US" dirty="0" err="1"/>
              <a:t>element_n</a:t>
            </a:r>
            <a:r>
              <a:rPr lang="en-US" dirty="0"/>
              <a:t>]</a:t>
            </a:r>
          </a:p>
          <a:p>
            <a:r>
              <a:rPr lang="en-US" dirty="0"/>
              <a:t>Adding elements to a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my_list.append</a:t>
            </a:r>
            <a:r>
              <a:rPr lang="en-US" dirty="0"/>
              <a:t>(</a:t>
            </a:r>
            <a:r>
              <a:rPr lang="en-US" dirty="0" err="1"/>
              <a:t>element_m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my_list.insert</a:t>
            </a:r>
            <a:r>
              <a:rPr lang="en-US" dirty="0"/>
              <a:t>(0, element_0)</a:t>
            </a:r>
          </a:p>
          <a:p>
            <a:r>
              <a:rPr lang="en-US" dirty="0"/>
              <a:t>Removing elements from a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my_list.remove</a:t>
            </a:r>
            <a:r>
              <a:rPr lang="en-US" dirty="0"/>
              <a:t>(element_2)</a:t>
            </a:r>
          </a:p>
        </p:txBody>
      </p:sp>
    </p:spTree>
    <p:extLst>
      <p:ext uri="{BB962C8B-B14F-4D97-AF65-F5344CB8AC3E}">
        <p14:creationId xmlns:p14="http://schemas.microsoft.com/office/powerpoint/2010/main" val="13729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824E-5057-0E24-6C54-D7E39DD6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represented in state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BFD81-5FC8-0AA8-984A-3A5796BCC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ED76-50FD-3C70-8366-28E8DDB8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0CB5-3B23-D370-3227-A0394EFB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 </a:t>
            </a:r>
            <a:r>
              <a:rPr lang="en-US" b="1" dirty="0"/>
              <a:t>mutable</a:t>
            </a:r>
            <a:r>
              <a:rPr lang="en-US" dirty="0"/>
              <a:t> data type</a:t>
            </a:r>
          </a:p>
          <a:p>
            <a:r>
              <a:rPr lang="en-US" dirty="0"/>
              <a:t>This means that we are able to change the value within the list without needing to create a new list entirely</a:t>
            </a:r>
          </a:p>
          <a:p>
            <a:r>
              <a:rPr lang="en-US" dirty="0"/>
              <a:t>If we want to update a specific index of the list, then we can reference that specific index and reassign it’s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4560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Lists</vt:lpstr>
      <vt:lpstr>Review</vt:lpstr>
      <vt:lpstr>List Review</vt:lpstr>
      <vt:lpstr>Lists represented in state diagrams</vt:lpstr>
      <vt:lpstr>Mutability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Goble, William</dc:creator>
  <cp:lastModifiedBy>Goble, William</cp:lastModifiedBy>
  <cp:revision>1</cp:revision>
  <dcterms:created xsi:type="dcterms:W3CDTF">2024-04-03T14:50:29Z</dcterms:created>
  <dcterms:modified xsi:type="dcterms:W3CDTF">2024-04-03T17:18:43Z</dcterms:modified>
</cp:coreProperties>
</file>