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1" r:id="rId5"/>
    <p:sldId id="265" r:id="rId6"/>
    <p:sldId id="259" r:id="rId7"/>
    <p:sldId id="262" r:id="rId8"/>
    <p:sldId id="266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1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7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952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1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curves&#10;&#10;Description automatically generated with medium confidence">
            <a:extLst>
              <a:ext uri="{FF2B5EF4-FFF2-40B4-BE49-F238E27FC236}">
                <a16:creationId xmlns:a16="http://schemas.microsoft.com/office/drawing/2014/main" id="{33F2F743-0589-D486-5406-23671F991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436" r="20964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81C89-A417-173F-C93B-7BE08A60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39172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List Programming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12178-8989-C31E-DB05-E8F235993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</a:t>
            </a:r>
          </a:p>
          <a:p>
            <a:r>
              <a:rPr lang="en-US" dirty="0"/>
              <a:t>Spring 2024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045-70C7-8C50-6946-D46B8F15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which takes in a list of courses and returns only computer related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AA4C-85B7-4682-C759-3763A1D82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7E9D-88DA-1F3D-6194-0D0C2076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which extracts out all multiples of some number 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2D5C-F1EB-B0CB-68FA-B47E4F1F0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D89-5206-7A53-507D-1C97B093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2"/>
            <a:ext cx="4422648" cy="4754880"/>
          </a:xfrm>
        </p:spPr>
        <p:txBody>
          <a:bodyPr>
            <a:normAutofit/>
          </a:bodyPr>
          <a:lstStyle/>
          <a:p>
            <a:r>
              <a:rPr lang="en-US" sz="5400" dirty="0"/>
              <a:t>Three </a:t>
            </a:r>
            <a:br>
              <a:rPr lang="en-US" sz="5400" dirty="0"/>
            </a:br>
            <a:r>
              <a:rPr lang="en-US" sz="5400" dirty="0"/>
              <a:t>Programming</a:t>
            </a:r>
            <a:br>
              <a:rPr lang="en-US" sz="5400" dirty="0"/>
            </a:br>
            <a:r>
              <a:rPr lang="en-US" sz="5400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FED8-A846-3C1E-C36F-38169C7E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Reduce</a:t>
            </a:r>
          </a:p>
          <a:p>
            <a:r>
              <a:rPr lang="en-US" sz="6000" dirty="0"/>
              <a:t>Map</a:t>
            </a:r>
          </a:p>
          <a:p>
            <a:r>
              <a:rPr lang="en-US" sz="60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7331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DC78-3B7C-5E62-F433-397EEE0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using the reduce pattern we combine all the elements into a single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BA01-600A-CF66-A5CF-E57087C3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Reduce Pattern</a:t>
            </a:r>
          </a:p>
        </p:txBody>
      </p:sp>
    </p:spTree>
    <p:extLst>
      <p:ext uri="{BB962C8B-B14F-4D97-AF65-F5344CB8AC3E}">
        <p14:creationId xmlns:p14="http://schemas.microsoft.com/office/powerpoint/2010/main" val="26220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A175-469B-09C7-6980-D15056F2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which returns the sum of all the values in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2A3C-EA7D-EF72-BB04-C9448545B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EA06-97B1-1B9B-8A53-EC5357C2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which takes in a list of majors and returns the number of shared majors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B6AE-EB38-F6D7-57D4-F8BFD6EB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DC78-3B7C-5E62-F433-397EEE0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using the map pattern we create a new list that transforms each element of the old list in a certain way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When mapping, the new list will have the same length as the old list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BA01-600A-CF66-A5CF-E57087C3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 Pattern</a:t>
            </a:r>
          </a:p>
        </p:txBody>
      </p:sp>
    </p:spTree>
    <p:extLst>
      <p:ext uri="{BB962C8B-B14F-4D97-AF65-F5344CB8AC3E}">
        <p14:creationId xmlns:p14="http://schemas.microsoft.com/office/powerpoint/2010/main" val="154170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45BA-407E-D323-C83B-DA7E1EC8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function which squares each element in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A519-11BB-37A8-E17C-F8AE4D2F8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858D-EAE6-ACDB-8E69-4C2A92B2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function which takes a list of classes and breaks them down into two parts: department and course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D8813-B8C1-52B1-2BD0-33F15BEF9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DC78-3B7C-5E62-F433-397EEE0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using the filter pattern we create a new list that contains only certain elements from the old list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When filtering, the new list </a:t>
            </a:r>
            <a:r>
              <a:rPr lang="en-US" sz="3200" u="sng" dirty="0"/>
              <a:t>is not necessarily</a:t>
            </a:r>
            <a:r>
              <a:rPr lang="en-US" sz="3200" dirty="0"/>
              <a:t> as long as the old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BA01-600A-CF66-A5CF-E57087C3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 Pattern</a:t>
            </a:r>
          </a:p>
        </p:txBody>
      </p:sp>
    </p:spTree>
    <p:extLst>
      <p:ext uri="{BB962C8B-B14F-4D97-AF65-F5344CB8AC3E}">
        <p14:creationId xmlns:p14="http://schemas.microsoft.com/office/powerpoint/2010/main" val="411477507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206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Sitka Banner</vt:lpstr>
      <vt:lpstr>HeadlinesVTI</vt:lpstr>
      <vt:lpstr>List Programming Patterns</vt:lpstr>
      <vt:lpstr>Three  Programming Patterns</vt:lpstr>
      <vt:lpstr>When using the reduce pattern we combine all the elements into a single output</vt:lpstr>
      <vt:lpstr>Create a function which returns the sum of all the values in a list</vt:lpstr>
      <vt:lpstr>Create a function which takes in a list of majors and returns the number of shared majors</vt:lpstr>
      <vt:lpstr>When using the map pattern we create a new list that transforms each element of the old list in a certain way  When mapping, the new list will have the same length as the old list </vt:lpstr>
      <vt:lpstr>Create a function which squares each element in a list</vt:lpstr>
      <vt:lpstr>Create a function which takes a list of classes and breaks them down into two parts: department and course number</vt:lpstr>
      <vt:lpstr>When using the filter pattern we create a new list that contains only certain elements from the old list  When filtering, the new list is not necessarily as long as the old list</vt:lpstr>
      <vt:lpstr>Create a function which takes in a list of courses and returns only computer related classes</vt:lpstr>
      <vt:lpstr>Create a function which extracts out all multiples of some number 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Programming Patterns</dc:title>
  <dc:creator>Goble, William</dc:creator>
  <cp:lastModifiedBy>Goble, William</cp:lastModifiedBy>
  <cp:revision>1</cp:revision>
  <dcterms:created xsi:type="dcterms:W3CDTF">2024-04-08T15:18:01Z</dcterms:created>
  <dcterms:modified xsi:type="dcterms:W3CDTF">2024-04-08T16:21:08Z</dcterms:modified>
</cp:coreProperties>
</file>