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08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1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9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8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448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23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655C4-BF30-2934-2D23-E8B89B3A7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DC78B-8FDD-0EB3-2994-38C808351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10EDF-460D-DB8D-DE33-1656B358C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Presented by Prof. Goble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Dickinson College Spring 2024</a:t>
            </a:r>
          </a:p>
        </p:txBody>
      </p:sp>
    </p:spTree>
    <p:extLst>
      <p:ext uri="{BB962C8B-B14F-4D97-AF65-F5344CB8AC3E}">
        <p14:creationId xmlns:p14="http://schemas.microsoft.com/office/powerpoint/2010/main" val="133071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766E-3D1B-6C1E-DF1E-B83A236C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F8C1-D9E1-3526-F62F-9C9D1726E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experience calling one function from another</a:t>
            </a:r>
          </a:p>
          <a:p>
            <a:pPr lvl="2"/>
            <a:r>
              <a:rPr lang="en-US" dirty="0"/>
              <a:t>Snowman lab</a:t>
            </a:r>
          </a:p>
          <a:p>
            <a:pPr lvl="2"/>
            <a:r>
              <a:rPr lang="en-US" dirty="0"/>
              <a:t>Tic-Tac-Toe</a:t>
            </a:r>
          </a:p>
          <a:p>
            <a:r>
              <a:rPr lang="en-US" dirty="0"/>
              <a:t>We are also able to  have a function call itself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B86BE-F2A2-DBDC-4FB4-F8CB64E8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93" y="4320937"/>
            <a:ext cx="407670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EF792-0958-CAF0-0BE4-4E4FB531E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939937"/>
            <a:ext cx="4572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E2EE-BA9B-68BB-F806-50BB6A6F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functions calling themselves?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D2C2-7145-55DC-F6B3-EA581EE2C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2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EAFD-BA1A-C29E-CEC6-734DBA37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themselves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718D9-DF1D-D67C-9A65-FEB49A1C6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reasons:</a:t>
                </a:r>
              </a:p>
              <a:p>
                <a:pPr lvl="2"/>
                <a:r>
                  <a:rPr lang="en-US" dirty="0"/>
                  <a:t>Some formulas that we are trying to implement refer to themselves</a:t>
                </a:r>
              </a:p>
              <a:p>
                <a:pPr lvl="4"/>
                <a:r>
                  <a:rPr lang="en-US" dirty="0"/>
                  <a:t>Fibonacci Numbers</a:t>
                </a:r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Factorial Numbers</a:t>
                </a:r>
              </a:p>
              <a:p>
                <a:pPr lvl="5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 …∗1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We can also break a problem down into sub problems to make our life easier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718D9-DF1D-D67C-9A65-FEB49A1C6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87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664B-1350-A9C9-A962-6B7674DA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8813-44B0-6CDF-FAEF-4B74E02E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of having a function call itself is referred to as </a:t>
            </a:r>
            <a:r>
              <a:rPr lang="en-US" b="1" dirty="0"/>
              <a:t>recursion</a:t>
            </a:r>
            <a:endParaRPr lang="en-US" dirty="0"/>
          </a:p>
          <a:p>
            <a:r>
              <a:rPr lang="en-US" dirty="0"/>
              <a:t>A recursive function contains two parts:</a:t>
            </a:r>
          </a:p>
          <a:p>
            <a:pPr marL="685800" lvl="2" indent="-457200">
              <a:buFont typeface="+mj-lt"/>
              <a:buAutoNum type="arabicPeriod"/>
            </a:pPr>
            <a:r>
              <a:rPr lang="en-US" dirty="0"/>
              <a:t>The recursive case</a:t>
            </a:r>
          </a:p>
          <a:p>
            <a:pPr lvl="4"/>
            <a:r>
              <a:rPr lang="en-US" dirty="0"/>
              <a:t>This is the part of the function that calls itself</a:t>
            </a:r>
          </a:p>
          <a:p>
            <a:pPr marL="685800" lvl="2" indent="-457200">
              <a:buFont typeface="+mj-lt"/>
              <a:buAutoNum type="arabicPeriod"/>
            </a:pPr>
            <a:r>
              <a:rPr lang="en-US" dirty="0"/>
              <a:t>The base case</a:t>
            </a:r>
          </a:p>
          <a:p>
            <a:pPr lvl="4"/>
            <a:r>
              <a:rPr lang="en-US" dirty="0"/>
              <a:t>This is what stops the function from calling itself again</a:t>
            </a:r>
          </a:p>
        </p:txBody>
      </p:sp>
    </p:spTree>
    <p:extLst>
      <p:ext uri="{BB962C8B-B14F-4D97-AF65-F5344CB8AC3E}">
        <p14:creationId xmlns:p14="http://schemas.microsoft.com/office/powerpoint/2010/main" val="69902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D267-E1C3-6DF6-D3CE-458F6A00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CB5F-8B82-0DA7-441D-1EBA95FE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a recursive function, we </a:t>
            </a:r>
            <a:r>
              <a:rPr lang="en-US" b="1" dirty="0"/>
              <a:t>do not</a:t>
            </a:r>
            <a:r>
              <a:rPr lang="en-US" dirty="0"/>
              <a:t> explicitly write a loop</a:t>
            </a:r>
          </a:p>
          <a:p>
            <a:r>
              <a:rPr lang="en-US" dirty="0"/>
              <a:t>If we write our function properly then the computer handle the “looping” for us</a:t>
            </a:r>
          </a:p>
        </p:txBody>
      </p:sp>
    </p:spTree>
    <p:extLst>
      <p:ext uri="{BB962C8B-B14F-4D97-AF65-F5344CB8AC3E}">
        <p14:creationId xmlns:p14="http://schemas.microsoft.com/office/powerpoint/2010/main" val="242256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1FD1-5039-4067-B27F-7E8E760A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6884-09C7-EACD-5A8B-8146C4B5F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recursive function with the signature </a:t>
            </a:r>
            <a:r>
              <a:rPr lang="en-US" dirty="0" err="1"/>
              <a:t>print_n</a:t>
            </a:r>
            <a:r>
              <a:rPr lang="en-US" dirty="0"/>
              <a:t>(str, n) which prints out the string str n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410646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EEA3-4701-9BFD-FA57-5828CAD7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length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08F30-E0B3-E704-EC63-B2B57B5B1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recursive function which calculates the length of a list </a:t>
            </a:r>
            <a:r>
              <a:rPr lang="en-US" i="1" dirty="0"/>
              <a:t>without</a:t>
            </a:r>
            <a:r>
              <a:rPr lang="en-US" dirty="0"/>
              <a:t> using the </a:t>
            </a:r>
            <a:r>
              <a:rPr lang="en-US" dirty="0" err="1"/>
              <a:t>len</a:t>
            </a:r>
            <a:r>
              <a:rPr lang="en-US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128646320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30241B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8559C7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223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Walbaum Display</vt:lpstr>
      <vt:lpstr>RegattaVTI</vt:lpstr>
      <vt:lpstr>Recursion</vt:lpstr>
      <vt:lpstr>Function Calls</vt:lpstr>
      <vt:lpstr>Why do we care about functions calling themselves?</vt:lpstr>
      <vt:lpstr>Functions calling themselves</vt:lpstr>
      <vt:lpstr>Recursion</vt:lpstr>
      <vt:lpstr>Recursion</vt:lpstr>
      <vt:lpstr>Recursive printing</vt:lpstr>
      <vt:lpstr>List length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Goble, William</dc:creator>
  <cp:lastModifiedBy>Goble, William</cp:lastModifiedBy>
  <cp:revision>5</cp:revision>
  <dcterms:created xsi:type="dcterms:W3CDTF">2024-04-15T15:22:53Z</dcterms:created>
  <dcterms:modified xsi:type="dcterms:W3CDTF">2024-04-15T17:22:27Z</dcterms:modified>
</cp:coreProperties>
</file>