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March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06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7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4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6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3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March 29,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0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567DF-ED88-97BB-D170-997B0FD67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r>
              <a:rPr lang="en-US" sz="4800" dirty="0"/>
              <a:t>Python Strings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0225E-7DC9-6112-5ED8-1753ECABB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Presented by Prof. Goble</a:t>
            </a:r>
          </a:p>
          <a:p>
            <a:pPr algn="r"/>
            <a:r>
              <a:rPr lang="en-US">
                <a:solidFill>
                  <a:schemeClr val="tx1">
                    <a:alpha val="60000"/>
                  </a:schemeClr>
                </a:solidFill>
              </a:rPr>
              <a:t>Dickinson College 2024</a:t>
            </a:r>
          </a:p>
        </p:txBody>
      </p:sp>
      <p:pic>
        <p:nvPicPr>
          <p:cNvPr id="4" name="Picture 3" descr="Amazon tree boa coiled around branch">
            <a:extLst>
              <a:ext uri="{FF2B5EF4-FFF2-40B4-BE49-F238E27FC236}">
                <a16:creationId xmlns:a16="http://schemas.microsoft.com/office/drawing/2014/main" id="{DB7C13E5-98B9-D30C-72AD-64204EEA1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05" b="9726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DF6A-2036-F035-077A-20D540CB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CCFC-DE99-085F-F2C9-3A41E30A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a collection of characters</a:t>
            </a:r>
          </a:p>
          <a:p>
            <a:r>
              <a:rPr lang="en-US" dirty="0"/>
              <a:t>In memory, these characters are stored in a sequential order</a:t>
            </a:r>
          </a:p>
          <a:p>
            <a:r>
              <a:rPr lang="en-US" dirty="0"/>
              <a:t>This is why we are able to access specific indices of a string</a:t>
            </a:r>
          </a:p>
        </p:txBody>
      </p:sp>
    </p:spTree>
    <p:extLst>
      <p:ext uri="{BB962C8B-B14F-4D97-AF65-F5344CB8AC3E}">
        <p14:creationId xmlns:p14="http://schemas.microsoft.com/office/powerpoint/2010/main" val="31990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7C51-86C6-1D4D-6E9E-6D1AC02B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BA59-357B-8838-4ADC-2FAE7AD78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can accesses the indices of a string we can create substrings</a:t>
            </a:r>
          </a:p>
          <a:p>
            <a:r>
              <a:rPr lang="en-US" dirty="0"/>
              <a:t>A </a:t>
            </a:r>
            <a:r>
              <a:rPr lang="en-US" b="1" dirty="0"/>
              <a:t>substring</a:t>
            </a:r>
            <a:r>
              <a:rPr lang="en-US" dirty="0"/>
              <a:t> is a string we can extract from a preexisting string</a:t>
            </a:r>
          </a:p>
          <a:p>
            <a:pPr lvl="1"/>
            <a:r>
              <a:rPr lang="en-US" dirty="0"/>
              <a:t>This process is done by </a:t>
            </a:r>
            <a:r>
              <a:rPr lang="en-US" b="1" dirty="0"/>
              <a:t>slicing</a:t>
            </a:r>
            <a:r>
              <a:rPr lang="en-US" dirty="0"/>
              <a:t> </a:t>
            </a:r>
          </a:p>
          <a:p>
            <a:r>
              <a:rPr lang="en-US" dirty="0"/>
              <a:t>To slice a string we use the </a:t>
            </a:r>
            <a:r>
              <a:rPr lang="en-US" b="1" dirty="0"/>
              <a:t>square bracket </a:t>
            </a:r>
            <a:r>
              <a:rPr lang="en-US" dirty="0"/>
              <a:t>notation</a:t>
            </a:r>
          </a:p>
          <a:p>
            <a:r>
              <a:rPr lang="en-US" dirty="0" err="1"/>
              <a:t>new_word</a:t>
            </a:r>
            <a:r>
              <a:rPr lang="en-US" dirty="0"/>
              <a:t> = </a:t>
            </a:r>
            <a:r>
              <a:rPr lang="en-US" dirty="0" err="1"/>
              <a:t>old_word</a:t>
            </a:r>
            <a:r>
              <a:rPr lang="en-US" dirty="0"/>
              <a:t>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4153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226-37E0-65D4-5675-3CD5CDF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ACA2-A061-D33E-BA3F-7950A4FA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New_word</a:t>
            </a:r>
            <a:r>
              <a:rPr lang="en-US" dirty="0"/>
              <a:t> = </a:t>
            </a:r>
            <a:r>
              <a:rPr lang="en-US" dirty="0" err="1"/>
              <a:t>old_word</a:t>
            </a:r>
            <a:r>
              <a:rPr lang="en-US" dirty="0"/>
              <a:t>[</a:t>
            </a:r>
            <a:r>
              <a:rPr lang="en-US" dirty="0" err="1"/>
              <a:t>start:stop:step</a:t>
            </a:r>
            <a:r>
              <a:rPr lang="en-US" dirty="0"/>
              <a:t>]</a:t>
            </a:r>
          </a:p>
          <a:p>
            <a:r>
              <a:rPr lang="en-US" dirty="0"/>
              <a:t>If start is not mentioned, then it assumes that we want to begin at the start of the word</a:t>
            </a:r>
          </a:p>
          <a:p>
            <a:r>
              <a:rPr lang="en-US" dirty="0"/>
              <a:t>If stop is not mentioned, then it is assumed that we want to end at the end of the word</a:t>
            </a:r>
          </a:p>
          <a:p>
            <a:r>
              <a:rPr lang="en-US" dirty="0"/>
              <a:t>If step is not mentioned, then it is assumed we want a step size of 1</a:t>
            </a:r>
          </a:p>
        </p:txBody>
      </p:sp>
    </p:spTree>
    <p:extLst>
      <p:ext uri="{BB962C8B-B14F-4D97-AF65-F5344CB8AC3E}">
        <p14:creationId xmlns:p14="http://schemas.microsoft.com/office/powerpoint/2010/main" val="23680935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D3123"/>
      </a:dk2>
      <a:lt2>
        <a:srgbClr val="E7E2E8"/>
      </a:lt2>
      <a:accent1>
        <a:srgbClr val="53B738"/>
      </a:accent1>
      <a:accent2>
        <a:srgbClr val="7EAF2A"/>
      </a:accent2>
      <a:accent3>
        <a:srgbClr val="AAA434"/>
      </a:accent3>
      <a:accent4>
        <a:srgbClr val="BE7B2E"/>
      </a:accent4>
      <a:accent5>
        <a:srgbClr val="D05140"/>
      </a:accent5>
      <a:accent6>
        <a:srgbClr val="BE2E59"/>
      </a:accent6>
      <a:hlink>
        <a:srgbClr val="BF633F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4377</TotalTime>
  <Words>174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Avenir Next LT Pro</vt:lpstr>
      <vt:lpstr>3DFloatVTI</vt:lpstr>
      <vt:lpstr>Python Strings Explained</vt:lpstr>
      <vt:lpstr>String structure</vt:lpstr>
      <vt:lpstr>Slicing Strings</vt:lpstr>
      <vt:lpstr>Slicing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Strings Explained</dc:title>
  <dc:creator>Goble, William</dc:creator>
  <cp:lastModifiedBy>Goble, William</cp:lastModifiedBy>
  <cp:revision>1</cp:revision>
  <dcterms:created xsi:type="dcterms:W3CDTF">2024-03-29T14:54:06Z</dcterms:created>
  <dcterms:modified xsi:type="dcterms:W3CDTF">2024-04-01T15:51:13Z</dcterms:modified>
</cp:coreProperties>
</file>