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7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4/10/24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67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2" r:id="rId4"/>
    <p:sldLayoutId id="2147483669" r:id="rId5"/>
    <p:sldLayoutId id="2147483663" r:id="rId6"/>
    <p:sldLayoutId id="2147483664" r:id="rId7"/>
    <p:sldLayoutId id="2147483665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E5DEC-472E-8112-8E7A-9CAF96B0D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Working with files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3E7B-E2BF-D218-66C0-0A99FB168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7317348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 Prof. Goble</a:t>
            </a:r>
            <a:endParaRPr lang="en-US"/>
          </a:p>
          <a:p>
            <a:pPr algn="l"/>
            <a:r>
              <a:rPr lang="en-US" dirty="0"/>
              <a:t>Dickinson College Spring 2024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FFC70FFF-81E3-BBEC-9A8A-A80991037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9" r="15093" b="2"/>
          <a:stretch/>
        </p:blipFill>
        <p:spPr>
          <a:xfrm>
            <a:off x="8763000" y="-1800"/>
            <a:ext cx="3429000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2FF5F7-8CB8-4DD0-890B-C68D3C73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DF20-9E9F-939D-7D59-E971116D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25595-8F94-CA13-9DE1-393EA93D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Transient data</a:t>
            </a:r>
            <a:r>
              <a:rPr lang="en-US" dirty="0"/>
              <a:t>: Temporary data that is only relevant for a limited time</a:t>
            </a:r>
          </a:p>
          <a:p>
            <a:pPr lvl="1"/>
            <a:r>
              <a:rPr lang="en-US" dirty="0"/>
              <a:t>Tic-tac-toe</a:t>
            </a:r>
          </a:p>
          <a:p>
            <a:pPr lvl="1"/>
            <a:r>
              <a:rPr lang="en-US" dirty="0"/>
              <a:t>Snowman lab</a:t>
            </a:r>
          </a:p>
          <a:p>
            <a:pPr lvl="1"/>
            <a:r>
              <a:rPr lang="en-US" dirty="0"/>
              <a:t>Autonomous vehicles</a:t>
            </a:r>
          </a:p>
          <a:p>
            <a:r>
              <a:rPr lang="en-US" b="1" dirty="0"/>
              <a:t>Persistent data</a:t>
            </a:r>
            <a:r>
              <a:rPr lang="en-US" dirty="0"/>
              <a:t>: Data that is preserved in memory and can be accessed repeatedly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1E0D-8B7D-E7E6-8BE6-3502DCFB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7C38-04FC-5DB9-7C7E-96CAC66E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read data from a file, we can use the built in open function</a:t>
            </a:r>
          </a:p>
          <a:p>
            <a:pPr lvl="1"/>
            <a:r>
              <a:rPr lang="en-US" dirty="0"/>
              <a:t>This function takes two parameters</a:t>
            </a:r>
          </a:p>
          <a:p>
            <a:pPr lvl="1"/>
            <a:r>
              <a:rPr lang="en-US" dirty="0"/>
              <a:t>First: The file name, represented as a string</a:t>
            </a:r>
          </a:p>
          <a:p>
            <a:pPr lvl="1"/>
            <a:r>
              <a:rPr lang="en-US" dirty="0"/>
              <a:t>Second: How we want to open the file</a:t>
            </a:r>
          </a:p>
          <a:p>
            <a:r>
              <a:rPr lang="en-US" dirty="0"/>
              <a:t>We can open a file in one of three ways:</a:t>
            </a:r>
          </a:p>
          <a:p>
            <a:pPr lvl="1"/>
            <a:r>
              <a:rPr lang="en-US" dirty="0"/>
              <a:t>Read: represented with ‘r’</a:t>
            </a:r>
          </a:p>
          <a:p>
            <a:pPr lvl="1"/>
            <a:r>
              <a:rPr lang="en-US" dirty="0"/>
              <a:t>Write: represented with ‘w’</a:t>
            </a:r>
          </a:p>
          <a:p>
            <a:pPr lvl="1"/>
            <a:r>
              <a:rPr lang="en-US" dirty="0"/>
              <a:t>Append: represented with ‘a’</a:t>
            </a:r>
          </a:p>
          <a:p>
            <a:r>
              <a:rPr lang="en-US" dirty="0"/>
              <a:t>Calling the open function returns a </a:t>
            </a:r>
            <a:r>
              <a:rPr lang="en-US" b="1" dirty="0"/>
              <a:t>file object</a:t>
            </a:r>
            <a:r>
              <a:rPr lang="en-US" dirty="0"/>
              <a:t> that we can then use to read the contents of the file</a:t>
            </a:r>
          </a:p>
          <a:p>
            <a:r>
              <a:rPr lang="en-US" dirty="0"/>
              <a:t>To read a line from a file, we can call the </a:t>
            </a:r>
            <a:r>
              <a:rPr lang="en-US" dirty="0" err="1"/>
              <a:t>readline</a:t>
            </a:r>
            <a:r>
              <a:rPr lang="en-US" dirty="0"/>
              <a:t> method on this </a:t>
            </a:r>
            <a:r>
              <a:rPr lang="en-US" b="1" dirty="0"/>
              <a:t>file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9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D954-D612-2610-6167-32609EFE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read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61F4-F49D-DB07-7E79-2AAC8AB2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my_file.readline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This returns a single line from the file</a:t>
            </a:r>
          </a:p>
          <a:p>
            <a:r>
              <a:rPr lang="en-US" dirty="0" err="1"/>
              <a:t>my_file.readline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This returns a list of lines from the file</a:t>
            </a:r>
          </a:p>
          <a:p>
            <a:r>
              <a:rPr lang="en-US" dirty="0"/>
              <a:t>For loop implementation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my_file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word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print(word)</a:t>
            </a:r>
          </a:p>
        </p:txBody>
      </p:sp>
    </p:spTree>
    <p:extLst>
      <p:ext uri="{BB962C8B-B14F-4D97-AF65-F5344CB8AC3E}">
        <p14:creationId xmlns:p14="http://schemas.microsoft.com/office/powerpoint/2010/main" val="285638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7FD7-8E28-1F90-0429-CF7F29CE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0437-74BE-9FCE-9AA0-6719B41B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write to a file, then we can just use the write method</a:t>
            </a:r>
          </a:p>
          <a:p>
            <a:pPr lvl="1"/>
            <a:r>
              <a:rPr lang="en-US" dirty="0" err="1"/>
              <a:t>my_file.write</a:t>
            </a:r>
            <a:r>
              <a:rPr lang="en-US" dirty="0"/>
              <a:t>(”some message”)</a:t>
            </a:r>
          </a:p>
          <a:p>
            <a:r>
              <a:rPr lang="en-US" dirty="0"/>
              <a:t>When writing to a file, we should be mindful of a few things</a:t>
            </a:r>
          </a:p>
          <a:p>
            <a:pPr lvl="1"/>
            <a:r>
              <a:rPr lang="en-US" dirty="0"/>
              <a:t>First: the file needs to be opened in a write mode</a:t>
            </a:r>
          </a:p>
          <a:p>
            <a:pPr lvl="1"/>
            <a:r>
              <a:rPr lang="en-US" dirty="0"/>
              <a:t>Second: We are in control of the formatting of the file</a:t>
            </a:r>
          </a:p>
          <a:p>
            <a:pPr lvl="1"/>
            <a:r>
              <a:rPr lang="en-US" dirty="0"/>
              <a:t>Third: Whenever we are done, make sure to close the file with the close method</a:t>
            </a:r>
          </a:p>
          <a:p>
            <a:pPr lvl="2"/>
            <a:r>
              <a:rPr lang="en-US" dirty="0" err="1"/>
              <a:t>my_file.close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7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6389-CF8A-EF2E-7061-ADBF9F16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Write a program that creates a persistent list of books/movies the user has read/watched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8F48-8F2E-EB1E-11E8-751E3F57E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58C0-635D-988F-19F0-689A3325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 for working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5777-8052-4FA5-938A-0439DE0B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vs Write</a:t>
            </a:r>
          </a:p>
          <a:p>
            <a:r>
              <a:rPr lang="en-US" dirty="0"/>
              <a:t>Opening errors</a:t>
            </a:r>
          </a:p>
          <a:p>
            <a:r>
              <a:rPr lang="en-US" dirty="0"/>
              <a:t>File creation</a:t>
            </a:r>
          </a:p>
        </p:txBody>
      </p:sp>
    </p:spTree>
    <p:extLst>
      <p:ext uri="{BB962C8B-B14F-4D97-AF65-F5344CB8AC3E}">
        <p14:creationId xmlns:p14="http://schemas.microsoft.com/office/powerpoint/2010/main" val="392444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EE3C-FF4B-2DF3-92CF-41CEB2D0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pandas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4B1EA-ED9B-4B6B-8459-28524B28A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6C7B-945B-BE42-B771-76759904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2D49-6C35-5F95-3A6A-0D2D1E2C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CSV: Comma Separated Values</a:t>
            </a:r>
          </a:p>
          <a:p>
            <a:r>
              <a:rPr lang="en-US" dirty="0"/>
              <a:t>To read from a CSV file we can use the pandas library to create a </a:t>
            </a:r>
            <a:r>
              <a:rPr lang="en-US" b="1" dirty="0" err="1"/>
              <a:t>dataframe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representation of tabular data</a:t>
            </a:r>
          </a:p>
          <a:p>
            <a:r>
              <a:rPr lang="en-US" dirty="0"/>
              <a:t>Pandas has a </a:t>
            </a:r>
            <a:r>
              <a:rPr lang="en-US" dirty="0" err="1"/>
              <a:t>read_csv</a:t>
            </a:r>
            <a:r>
              <a:rPr lang="en-US" dirty="0"/>
              <a:t> function which will convert our csv file into the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We can specify what the delimiter is if we don’t use commas</a:t>
            </a:r>
          </a:p>
          <a:p>
            <a:pPr lvl="1"/>
            <a:r>
              <a:rPr lang="en-US" dirty="0"/>
              <a:t>We can also retrieve specific columns from our CSV file</a:t>
            </a:r>
          </a:p>
          <a:p>
            <a:pPr lvl="1"/>
            <a:r>
              <a:rPr lang="en-US" dirty="0"/>
              <a:t>If necessary, we can skip over a number of rows in order to dive immediately into our data</a:t>
            </a:r>
          </a:p>
          <a:p>
            <a:r>
              <a:rPr lang="en-US" dirty="0"/>
              <a:t>Once we have the </a:t>
            </a:r>
            <a:r>
              <a:rPr lang="en-US" dirty="0" err="1"/>
              <a:t>dataframe</a:t>
            </a:r>
            <a:r>
              <a:rPr lang="en-US" dirty="0"/>
              <a:t> created, if we want to see the data, then we can use the head method to see the top 5 lines</a:t>
            </a:r>
          </a:p>
        </p:txBody>
      </p:sp>
    </p:spTree>
    <p:extLst>
      <p:ext uri="{BB962C8B-B14F-4D97-AF65-F5344CB8AC3E}">
        <p14:creationId xmlns:p14="http://schemas.microsoft.com/office/powerpoint/2010/main" val="3510907694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DarkSeed_2SEEDS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B16C3B"/>
      </a:accent1>
      <a:accent2>
        <a:srgbClr val="C34D4D"/>
      </a:accent2>
      <a:accent3>
        <a:srgbClr val="B5A347"/>
      </a:accent3>
      <a:accent4>
        <a:srgbClr val="77B13B"/>
      </a:accent4>
      <a:accent5>
        <a:srgbClr val="52B647"/>
      </a:accent5>
      <a:accent6>
        <a:srgbClr val="3BB161"/>
      </a:accent6>
      <a:hlink>
        <a:srgbClr val="39943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462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CelebrationVTI</vt:lpstr>
      <vt:lpstr>Working with files</vt:lpstr>
      <vt:lpstr>Terminology</vt:lpstr>
      <vt:lpstr>Reading from a file</vt:lpstr>
      <vt:lpstr>Ways to read from a file</vt:lpstr>
      <vt:lpstr>Writing to a file</vt:lpstr>
      <vt:lpstr>Exercise: Write a program that creates a persistent list of books/movies the user has read/watched</vt:lpstr>
      <vt:lpstr>Warnings for working with files</vt:lpstr>
      <vt:lpstr>The pandas library</vt:lpstr>
      <vt:lpstr>Reading from CSV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files</dc:title>
  <dc:creator>Goble, William</dc:creator>
  <cp:lastModifiedBy>Goble, William</cp:lastModifiedBy>
  <cp:revision>2</cp:revision>
  <dcterms:created xsi:type="dcterms:W3CDTF">2024-04-10T13:03:47Z</dcterms:created>
  <dcterms:modified xsi:type="dcterms:W3CDTF">2024-04-10T17:42:44Z</dcterms:modified>
</cp:coreProperties>
</file>