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4/5/24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0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48931-23E4-125E-15B8-EE27C153C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US" dirty="0"/>
              <a:t>Working with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9B731-8507-0976-2C34-0CFDBE517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Presented by Prof. Goble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Dickinson College Spring 2024</a:t>
            </a:r>
            <a:endParaRPr lang="en-US"/>
          </a:p>
        </p:txBody>
      </p:sp>
      <p:pic>
        <p:nvPicPr>
          <p:cNvPr id="4" name="Picture 3" descr="A colorful cubes with lines&#10;&#10;Description automatically generated with medium confidence">
            <a:extLst>
              <a:ext uri="{FF2B5EF4-FFF2-40B4-BE49-F238E27FC236}">
                <a16:creationId xmlns:a16="http://schemas.microsoft.com/office/drawing/2014/main" id="{0871302E-E2E1-E533-5442-2C0183C1C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6" r="6860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1D38-2E8C-2FF8-A5EC-8DD647E7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3E46-0222-9F37-7213-BD57487D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traverse the elements of a list is with a for loop</a:t>
            </a:r>
          </a:p>
          <a:p>
            <a:pPr lvl="1"/>
            <a:r>
              <a:rPr lang="en-US" dirty="0"/>
              <a:t>The syntax is the same as when we traversed through strings</a:t>
            </a:r>
          </a:p>
          <a:p>
            <a:pPr lvl="1"/>
            <a:r>
              <a:rPr lang="en-US" dirty="0"/>
              <a:t>We can either access the elements in a read only manner</a:t>
            </a:r>
          </a:p>
          <a:p>
            <a:pPr lvl="1"/>
            <a:r>
              <a:rPr lang="en-US" dirty="0"/>
              <a:t>Or access the elements so we can modify the elements</a:t>
            </a:r>
          </a:p>
        </p:txBody>
      </p:sp>
    </p:spTree>
    <p:extLst>
      <p:ext uri="{BB962C8B-B14F-4D97-AF65-F5344CB8AC3E}">
        <p14:creationId xmlns:p14="http://schemas.microsoft.com/office/powerpoint/2010/main" val="28939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1FE4-2635-55BB-DB6E-95D3EE48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575E-6ED5-24E6-4268-AF168C7B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list is just a collection of elements, these elements themselves can also be a list</a:t>
            </a:r>
          </a:p>
          <a:p>
            <a:r>
              <a:rPr lang="en-US" dirty="0"/>
              <a:t>When working with nested lists, if we want to access the nested list elements then we add another set of square brackets after the first set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[0][1]</a:t>
            </a:r>
          </a:p>
        </p:txBody>
      </p:sp>
    </p:spTree>
    <p:extLst>
      <p:ext uri="{BB962C8B-B14F-4D97-AF65-F5344CB8AC3E}">
        <p14:creationId xmlns:p14="http://schemas.microsoft.com/office/powerpoint/2010/main" val="40120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ADD9-D74C-E7D9-0799-703A7C24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F783-2C10-9FBE-59A6-EDD12BDE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need to add two lists together, then we can use concatenation with the + symbol</a:t>
            </a:r>
          </a:p>
          <a:p>
            <a:pPr lvl="1"/>
            <a:r>
              <a:rPr lang="en-US" dirty="0" err="1"/>
              <a:t>list_A</a:t>
            </a:r>
            <a:r>
              <a:rPr lang="en-US" dirty="0"/>
              <a:t> = [1, 2, 3]</a:t>
            </a:r>
          </a:p>
          <a:p>
            <a:pPr lvl="1"/>
            <a:r>
              <a:rPr lang="en-US" dirty="0" err="1"/>
              <a:t>list_B</a:t>
            </a:r>
            <a:r>
              <a:rPr lang="en-US" dirty="0"/>
              <a:t> = [4, 5, 6]</a:t>
            </a:r>
          </a:p>
          <a:p>
            <a:pPr lvl="1"/>
            <a:r>
              <a:rPr lang="en-US" dirty="0" err="1"/>
              <a:t>list_A</a:t>
            </a:r>
            <a:r>
              <a:rPr lang="en-US" dirty="0"/>
              <a:t> + </a:t>
            </a:r>
            <a:r>
              <a:rPr lang="en-US" dirty="0" err="1"/>
              <a:t>list_B</a:t>
            </a:r>
            <a:r>
              <a:rPr lang="en-US" dirty="0"/>
              <a:t> = [1, 2, 3, 4, 5, 6]</a:t>
            </a:r>
          </a:p>
          <a:p>
            <a:r>
              <a:rPr lang="en-US" dirty="0"/>
              <a:t>If we need to repeat the contents of a list, then we can use the * symbol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[1, 2, 3] * 3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127200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A9FE-D5DB-317E-5AFB-694B438B5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result from the following code snippet?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6C82-6E53-4CF0-936A-7CBFE4C72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my_list.append</a:t>
            </a:r>
            <a:r>
              <a:rPr lang="en-US" dirty="0"/>
              <a:t>([4, 5, 6])</a:t>
            </a:r>
          </a:p>
        </p:txBody>
      </p:sp>
    </p:spTree>
    <p:extLst>
      <p:ext uri="{BB962C8B-B14F-4D97-AF65-F5344CB8AC3E}">
        <p14:creationId xmlns:p14="http://schemas.microsoft.com/office/powerpoint/2010/main" val="168444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BA7-1DA6-2CAA-AA7F-97889C1F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 vs Extend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DA49-47E2-7743-7295-F883B8ED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7180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23213D"/>
      </a:dk2>
      <a:lt2>
        <a:srgbClr val="E8E6E2"/>
      </a:lt2>
      <a:accent1>
        <a:srgbClr val="1A4AD2"/>
      </a:accent1>
      <a:accent2>
        <a:srgbClr val="2CA8E4"/>
      </a:accent2>
      <a:accent3>
        <a:srgbClr val="492CE4"/>
      </a:accent3>
      <a:accent4>
        <a:srgbClr val="D2641A"/>
      </a:accent4>
      <a:accent5>
        <a:srgbClr val="BCA124"/>
      </a:accent5>
      <a:accent6>
        <a:srgbClr val="8CB116"/>
      </a:accent6>
      <a:hlink>
        <a:srgbClr val="997F33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272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Seaford Display</vt:lpstr>
      <vt:lpstr>System Font Regular</vt:lpstr>
      <vt:lpstr>Tenorite</vt:lpstr>
      <vt:lpstr>MadridVTI</vt:lpstr>
      <vt:lpstr>Working with lists</vt:lpstr>
      <vt:lpstr>Traversing a list</vt:lpstr>
      <vt:lpstr>Nesting Lists</vt:lpstr>
      <vt:lpstr>Basic list operations</vt:lpstr>
      <vt:lpstr>What is the result from the following code snippet?</vt:lpstr>
      <vt:lpstr>Append vs Extend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lists</dc:title>
  <dc:creator>Goble, William</dc:creator>
  <cp:lastModifiedBy>Goble, William</cp:lastModifiedBy>
  <cp:revision>1</cp:revision>
  <dcterms:created xsi:type="dcterms:W3CDTF">2024-04-05T15:42:46Z</dcterms:created>
  <dcterms:modified xsi:type="dcterms:W3CDTF">2024-04-08T12:31:13Z</dcterms:modified>
</cp:coreProperties>
</file>