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2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2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8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7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0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3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0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3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0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5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ack pen against a sheet with shaded numbers">
            <a:extLst>
              <a:ext uri="{FF2B5EF4-FFF2-40B4-BE49-F238E27FC236}">
                <a16:creationId xmlns:a16="http://schemas.microsoft.com/office/drawing/2014/main" id="{65D5B770-9765-F980-D216-590B8428D0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524" r="-1" b="1020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8BB6E5-7799-6043-9228-815C0180F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Test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898D1-3761-6963-5AF3-DC9484235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Presented by Prof. Goble</a:t>
            </a:r>
          </a:p>
          <a:p>
            <a:r>
              <a:rPr lang="en-US" sz="2200">
                <a:solidFill>
                  <a:srgbClr val="FFFFFF"/>
                </a:solidFill>
              </a:rPr>
              <a:t>Dickinson College Spring 2024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199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4A37-66A9-B952-A743-E0FAB463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Test Functions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4E403B-5E40-8517-C4A0-F6ABC10045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0981" y="567942"/>
            <a:ext cx="3913366" cy="277849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91EAAF-EA4B-7B61-2140-122D8D959F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06903" y="3984326"/>
            <a:ext cx="10062123" cy="25658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F51DD3-8A81-C587-0447-5703EE6A555D}"/>
              </a:ext>
            </a:extLst>
          </p:cNvPr>
          <p:cNvSpPr/>
          <p:nvPr/>
        </p:nvSpPr>
        <p:spPr>
          <a:xfrm>
            <a:off x="1896759" y="6171233"/>
            <a:ext cx="2196269" cy="2937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36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E5DF-1637-4E6F-B04E-FC03BDAD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Guardian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FD265-0931-8B3A-B958-DB91DBCDD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2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06AE-8F2F-718A-0224-D91B1B0E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Guardian Statements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8CA2A2-4B0D-0F73-6493-1D6755EA0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557" y="1153587"/>
            <a:ext cx="6402214" cy="4545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51B9C6-F233-8FF1-CD61-DCDF3494FB07}"/>
              </a:ext>
            </a:extLst>
          </p:cNvPr>
          <p:cNvSpPr txBox="1"/>
          <p:nvPr/>
        </p:nvSpPr>
        <p:spPr>
          <a:xfrm>
            <a:off x="1186543" y="4158343"/>
            <a:ext cx="3374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want to be able to protect our function and only execute the function </a:t>
            </a:r>
            <a:r>
              <a:rPr lang="en-US" i="1" dirty="0"/>
              <a:t>if</a:t>
            </a:r>
            <a:r>
              <a:rPr lang="en-US" dirty="0"/>
              <a:t> it has the right arguments</a:t>
            </a:r>
          </a:p>
        </p:txBody>
      </p:sp>
    </p:spTree>
    <p:extLst>
      <p:ext uri="{BB962C8B-B14F-4D97-AF65-F5344CB8AC3E}">
        <p14:creationId xmlns:p14="http://schemas.microsoft.com/office/powerpoint/2010/main" val="81241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06AE-8F2F-718A-0224-D91B1B0E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Guardian Statements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8CA2A2-4B0D-0F73-6493-1D6755EA0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557" y="1153587"/>
            <a:ext cx="6402214" cy="4545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51B9C6-F233-8FF1-CD61-DCDF3494FB07}"/>
              </a:ext>
            </a:extLst>
          </p:cNvPr>
          <p:cNvSpPr txBox="1"/>
          <p:nvPr/>
        </p:nvSpPr>
        <p:spPr>
          <a:xfrm>
            <a:off x="1186543" y="4158343"/>
            <a:ext cx="33745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want to be able to protect our function and only execute the function </a:t>
            </a:r>
            <a:r>
              <a:rPr lang="en-US" i="1" dirty="0"/>
              <a:t>if</a:t>
            </a:r>
            <a:r>
              <a:rPr lang="en-US" dirty="0"/>
              <a:t> it has the right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should we consider when trying to protect this function?</a:t>
            </a:r>
          </a:p>
        </p:txBody>
      </p:sp>
    </p:spTree>
    <p:extLst>
      <p:ext uri="{BB962C8B-B14F-4D97-AF65-F5344CB8AC3E}">
        <p14:creationId xmlns:p14="http://schemas.microsoft.com/office/powerpoint/2010/main" val="166189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99B0-824B-BC6C-78C2-B9444F53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Guardian Statements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A634C6-9585-9F8E-4282-A4C0411FA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7892"/>
            <a:ext cx="10515600" cy="32468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456007-DAA5-1629-211D-D389740C4317}"/>
              </a:ext>
            </a:extLst>
          </p:cNvPr>
          <p:cNvSpPr/>
          <p:nvPr/>
        </p:nvSpPr>
        <p:spPr>
          <a:xfrm>
            <a:off x="1406902" y="2622490"/>
            <a:ext cx="7617355" cy="2937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03D2E-9CF8-E13F-B8BE-81A3D9285C7C}"/>
              </a:ext>
            </a:extLst>
          </p:cNvPr>
          <p:cNvSpPr/>
          <p:nvPr/>
        </p:nvSpPr>
        <p:spPr>
          <a:xfrm>
            <a:off x="1406902" y="2898030"/>
            <a:ext cx="9707412" cy="2937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1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99B0-824B-BC6C-78C2-B9444F53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Guardian Statements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A634C6-9585-9F8E-4282-A4C0411FA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7892"/>
            <a:ext cx="10515600" cy="32468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456007-DAA5-1629-211D-D389740C4317}"/>
              </a:ext>
            </a:extLst>
          </p:cNvPr>
          <p:cNvSpPr/>
          <p:nvPr/>
        </p:nvSpPr>
        <p:spPr>
          <a:xfrm>
            <a:off x="1406903" y="2622490"/>
            <a:ext cx="879098" cy="2937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19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99B0-824B-BC6C-78C2-B9444F53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Guardian Statements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A634C6-9585-9F8E-4282-A4C0411FA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7892"/>
            <a:ext cx="10515600" cy="32468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456007-DAA5-1629-211D-D389740C4317}"/>
              </a:ext>
            </a:extLst>
          </p:cNvPr>
          <p:cNvSpPr/>
          <p:nvPr/>
        </p:nvSpPr>
        <p:spPr>
          <a:xfrm>
            <a:off x="2307771" y="2622490"/>
            <a:ext cx="2231572" cy="2937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34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99B0-824B-BC6C-78C2-B9444F53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Guardian Statements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A634C6-9585-9F8E-4282-A4C0411FA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7892"/>
            <a:ext cx="10515600" cy="32468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456007-DAA5-1629-211D-D389740C4317}"/>
              </a:ext>
            </a:extLst>
          </p:cNvPr>
          <p:cNvSpPr/>
          <p:nvPr/>
        </p:nvSpPr>
        <p:spPr>
          <a:xfrm>
            <a:off x="4724400" y="2622490"/>
            <a:ext cx="4299857" cy="2937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5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BE3F-EF8F-53B6-4C85-548E25D1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pigLatin</a:t>
            </a:r>
            <a:r>
              <a:rPr lang="en-US" dirty="0"/>
              <a:t>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9ACE4-4A2E-14DE-6342-92E6B7B45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DCFE-FBF0-9937-6447-CF33B19A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test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CF99-DC74-CFE9-8FEE-3C79F0920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we create a new function, we want to make sure it works as intended</a:t>
            </a:r>
          </a:p>
          <a:p>
            <a:r>
              <a:rPr lang="en-US" dirty="0"/>
              <a:t>Ideally, we want to test different scenarios our functions might expect</a:t>
            </a:r>
          </a:p>
          <a:p>
            <a:pPr lvl="1"/>
            <a:r>
              <a:rPr lang="en-US" dirty="0"/>
              <a:t>Doing so allows us to have full coverage</a:t>
            </a:r>
          </a:p>
        </p:txBody>
      </p:sp>
    </p:spTree>
    <p:extLst>
      <p:ext uri="{BB962C8B-B14F-4D97-AF65-F5344CB8AC3E}">
        <p14:creationId xmlns:p14="http://schemas.microsoft.com/office/powerpoint/2010/main" val="379654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8B06AE-8F2F-718A-0224-D91B1B0E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Test Functions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8CA2A2-4B0D-0F73-6493-1D6755EA0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557" y="1153587"/>
            <a:ext cx="6402214" cy="4545571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083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1ED0CD63-0CEE-4A2D-852E-9024CC0EE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DED2D10-5CAB-4561-BF51-AB4D6F686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669A316-6346-4B9B-9B0E-127C7E41D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959FE11-87F4-4168-83C0-93FC9F815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379612C-91D9-4B79-BF0C-BF6BD6DE3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59C6800-5215-4552-8724-04005257B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E5E9BF2-3BEC-4FF2-9779-39E04AB80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15AF3EB-6F90-4344-85F6-3BF73ED49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E20EA38-C0BA-4063-890F-67C883BB7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1C4A37-66A9-B952-A743-E0FAB463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Test Functions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0001FA93-A08C-45AC-BBFE-6BD929C1A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7495D4-8CBF-49C0-B0AA-2B8DE4783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1CE716-76E5-49FA-B90B-C472810A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4E403B-5E40-8517-C4A0-F6ABC10045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0981" y="567942"/>
            <a:ext cx="3913366" cy="277849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91EAAF-EA4B-7B61-2140-122D8D959F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06903" y="3984326"/>
            <a:ext cx="10062123" cy="2565839"/>
          </a:xfrm>
          <a:prstGeom prst="rect">
            <a:avLst/>
          </a:prstGeom>
        </p:spPr>
      </p:pic>
      <p:grpSp>
        <p:nvGrpSpPr>
          <p:cNvPr id="56" name="Bottom Right">
            <a:extLst>
              <a:ext uri="{FF2B5EF4-FFF2-40B4-BE49-F238E27FC236}">
                <a16:creationId xmlns:a16="http://schemas.microsoft.com/office/drawing/2014/main" id="{ED4E4EA4-598E-40C2-A9A2-06F2A910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7" name="Graphic 157">
              <a:extLst>
                <a:ext uri="{FF2B5EF4-FFF2-40B4-BE49-F238E27FC236}">
                  <a16:creationId xmlns:a16="http://schemas.microsoft.com/office/drawing/2014/main" id="{A959CB5C-4A9C-4594-AF47-0AB173DAC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7916BAA-AA7D-4662-94C6-9222B33DE6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015D52E-DE10-48B3-8FA8-55A32F973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99246E9-7F89-4953-B188-B50D91FED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DC05B0D-54CD-4E82-BEDA-FF69B6EF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27FD00E-4B00-44C4-96DC-6237A445DC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C4A4AAD-0448-47ED-B543-EDB23F18C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7F3BEC5-9019-4FB7-B99E-0BA06A4AE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4A7DE6C-E357-4E9D-B04C-B4A0FD6F8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080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4A37-66A9-B952-A743-E0FAB463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Test Functions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4E403B-5E40-8517-C4A0-F6ABC10045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0981" y="567942"/>
            <a:ext cx="3913366" cy="277849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91EAAF-EA4B-7B61-2140-122D8D959F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06903" y="3984326"/>
            <a:ext cx="10062123" cy="25658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499686-A147-54C1-74F8-FED2B136DE82}"/>
              </a:ext>
            </a:extLst>
          </p:cNvPr>
          <p:cNvSpPr/>
          <p:nvPr/>
        </p:nvSpPr>
        <p:spPr>
          <a:xfrm>
            <a:off x="1406903" y="3984326"/>
            <a:ext cx="2675240" cy="2937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1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4A37-66A9-B952-A743-E0FAB463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Test Functions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4E403B-5E40-8517-C4A0-F6ABC10045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0981" y="567942"/>
            <a:ext cx="3913366" cy="277849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91EAAF-EA4B-7B61-2140-122D8D959F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06903" y="3984326"/>
            <a:ext cx="10062123" cy="25658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9495EC-1B5F-CAF8-4D92-E700D7EB5D4B}"/>
              </a:ext>
            </a:extLst>
          </p:cNvPr>
          <p:cNvSpPr/>
          <p:nvPr/>
        </p:nvSpPr>
        <p:spPr>
          <a:xfrm>
            <a:off x="1896760" y="4244462"/>
            <a:ext cx="911754" cy="2937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7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4A37-66A9-B952-A743-E0FAB463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Test Functions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4E403B-5E40-8517-C4A0-F6ABC10045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0981" y="567942"/>
            <a:ext cx="3913366" cy="277849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91EAAF-EA4B-7B61-2140-122D8D959F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06903" y="3984326"/>
            <a:ext cx="10062123" cy="25658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CA478A-5E5B-54D3-A3EE-7959D5F4F0CD}"/>
              </a:ext>
            </a:extLst>
          </p:cNvPr>
          <p:cNvSpPr/>
          <p:nvPr/>
        </p:nvSpPr>
        <p:spPr>
          <a:xfrm>
            <a:off x="2811159" y="4244462"/>
            <a:ext cx="3404583" cy="2937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2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4A37-66A9-B952-A743-E0FAB463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Test Functions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4E403B-5E40-8517-C4A0-F6ABC10045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0981" y="567942"/>
            <a:ext cx="3913366" cy="277849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91EAAF-EA4B-7B61-2140-122D8D959F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06903" y="3984326"/>
            <a:ext cx="10062123" cy="25658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BA3886-8171-B315-C70E-C1CFF3A2222E}"/>
              </a:ext>
            </a:extLst>
          </p:cNvPr>
          <p:cNvSpPr/>
          <p:nvPr/>
        </p:nvSpPr>
        <p:spPr>
          <a:xfrm>
            <a:off x="6349016" y="4211805"/>
            <a:ext cx="4928583" cy="2937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1100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352441"/>
      </a:dk2>
      <a:lt2>
        <a:srgbClr val="E2E8E3"/>
      </a:lt2>
      <a:accent1>
        <a:srgbClr val="C493BC"/>
      </a:accent1>
      <a:accent2>
        <a:srgbClr val="BA7F97"/>
      </a:accent2>
      <a:accent3>
        <a:srgbClr val="C69796"/>
      </a:accent3>
      <a:accent4>
        <a:srgbClr val="BA987F"/>
      </a:accent4>
      <a:accent5>
        <a:srgbClr val="AAA481"/>
      </a:accent5>
      <a:accent6>
        <a:srgbClr val="9CAA74"/>
      </a:accent6>
      <a:hlink>
        <a:srgbClr val="568E60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138</Words>
  <Application>Microsoft Macintosh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Avenir Next LT Pro</vt:lpstr>
      <vt:lpstr>AvenirNext LT Pro Medium</vt:lpstr>
      <vt:lpstr>Rockwell</vt:lpstr>
      <vt:lpstr>Segoe UI</vt:lpstr>
      <vt:lpstr>Segoe UI Semilight</vt:lpstr>
      <vt:lpstr>ExploreVTI</vt:lpstr>
      <vt:lpstr>Test Functions</vt:lpstr>
      <vt:lpstr>pigLatin implementation</vt:lpstr>
      <vt:lpstr>Why should we test functions?</vt:lpstr>
      <vt:lpstr>Test Functions</vt:lpstr>
      <vt:lpstr>Test Functions</vt:lpstr>
      <vt:lpstr>Test Functions</vt:lpstr>
      <vt:lpstr>Test Functions</vt:lpstr>
      <vt:lpstr>Test Functions</vt:lpstr>
      <vt:lpstr>Test Functions</vt:lpstr>
      <vt:lpstr>Test Functions</vt:lpstr>
      <vt:lpstr>Guardian Statements</vt:lpstr>
      <vt:lpstr>Guardian Statements</vt:lpstr>
      <vt:lpstr>Guardian Statements</vt:lpstr>
      <vt:lpstr>Guardian Statements</vt:lpstr>
      <vt:lpstr>Guardian Statements</vt:lpstr>
      <vt:lpstr>Guardian Statements</vt:lpstr>
      <vt:lpstr>Guardian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Functions</dc:title>
  <dc:creator>Goble, William</dc:creator>
  <cp:lastModifiedBy>Goble, William</cp:lastModifiedBy>
  <cp:revision>1</cp:revision>
  <dcterms:created xsi:type="dcterms:W3CDTF">2024-02-23T15:58:08Z</dcterms:created>
  <dcterms:modified xsi:type="dcterms:W3CDTF">2024-02-23T18:22:46Z</dcterms:modified>
</cp:coreProperties>
</file>