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9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82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5F6322CA-2584-C168-BB6B-53EBC1AE8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982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3AFBD-04A6-E586-C4BB-F91FB4E5B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n-US" sz="4000" dirty="0"/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5471D-6EEE-7397-5201-6BA07109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Prof. Goble</a:t>
            </a:r>
          </a:p>
          <a:p>
            <a:r>
              <a:rPr lang="en-US" dirty="0">
                <a:solidFill>
                  <a:srgbClr val="FFFFFF"/>
                </a:solidFill>
              </a:rPr>
              <a:t>Dickinson College Spring 2024</a:t>
            </a:r>
          </a:p>
        </p:txBody>
      </p:sp>
    </p:spTree>
    <p:extLst>
      <p:ext uri="{BB962C8B-B14F-4D97-AF65-F5344CB8AC3E}">
        <p14:creationId xmlns:p14="http://schemas.microsoft.com/office/powerpoint/2010/main" val="282736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10E-E69A-306E-98DB-D236A3EE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D06C-12AD-CC04-FA01-F51C4F725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35FA-3985-525B-A318-EBED26BB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3EB9-3EF5-4016-0BB6-9AC8BF1C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give programmers the ability to have their program check some condition and change the behavior of the program accordingly</a:t>
            </a:r>
          </a:p>
          <a:p>
            <a:r>
              <a:rPr lang="en-US" dirty="0"/>
              <a:t>The structure of an if-statement has two main sections</a:t>
            </a:r>
          </a:p>
          <a:p>
            <a:pPr lvl="1"/>
            <a:r>
              <a:rPr lang="en-US" dirty="0"/>
              <a:t>1. The header</a:t>
            </a:r>
          </a:p>
          <a:p>
            <a:pPr lvl="2"/>
            <a:r>
              <a:rPr lang="en-US" dirty="0"/>
              <a:t>consists of the keyword if and then whatever condition we are checking</a:t>
            </a:r>
          </a:p>
          <a:p>
            <a:pPr lvl="1"/>
            <a:r>
              <a:rPr lang="en-US" dirty="0"/>
              <a:t>2. The body</a:t>
            </a:r>
          </a:p>
          <a:p>
            <a:pPr lvl="2"/>
            <a:r>
              <a:rPr lang="en-US" dirty="0"/>
              <a:t>At </a:t>
            </a:r>
            <a:r>
              <a:rPr lang="en-US" i="1" dirty="0"/>
              <a:t>minimum</a:t>
            </a:r>
            <a:r>
              <a:rPr lang="en-US" dirty="0"/>
              <a:t> one statement we want to have executed when the condition is true</a:t>
            </a:r>
          </a:p>
          <a:p>
            <a:pPr lvl="2"/>
            <a:r>
              <a:rPr lang="en-US" dirty="0"/>
              <a:t>There is </a:t>
            </a:r>
            <a:r>
              <a:rPr lang="en-US" i="1" dirty="0"/>
              <a:t>no limit</a:t>
            </a:r>
            <a:r>
              <a:rPr lang="en-US" dirty="0"/>
              <a:t> to the number of statements we can have in the body of our if-statement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EBE-AEC0-A1D1-2C32-2BB8845B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296F-BD33-7018-C4F0-EECC08AC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referred to as an </a:t>
            </a:r>
            <a:r>
              <a:rPr lang="en-US" i="1" dirty="0"/>
              <a:t>alternative execution</a:t>
            </a:r>
            <a:r>
              <a:rPr lang="en-US" dirty="0"/>
              <a:t> statement</a:t>
            </a:r>
          </a:p>
          <a:p>
            <a:r>
              <a:rPr lang="en-US" dirty="0"/>
              <a:t>We establish two possibilities we want to choose between and the condition determines which one it wants to run</a:t>
            </a:r>
          </a:p>
          <a:p>
            <a:r>
              <a:rPr lang="en-US" dirty="0"/>
              <a:t>Establishing these alternative execution options creates a </a:t>
            </a:r>
            <a:r>
              <a:rPr lang="en-US" b="1" dirty="0"/>
              <a:t>branch</a:t>
            </a:r>
            <a:r>
              <a:rPr lang="en-US" dirty="0"/>
              <a:t> in the flow of our program’s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6BAE7-CB5C-F897-AF29-9AD8EF46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4572000"/>
            <a:ext cx="4519613" cy="16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4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1B1F-0877-08B9-71CF-BBE52039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23FF-3401-FFCD-6BF4-EABE9873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referred to as </a:t>
            </a:r>
            <a:r>
              <a:rPr lang="en-US" i="1" dirty="0"/>
              <a:t>chained conditional statements</a:t>
            </a:r>
            <a:endParaRPr lang="en-US" dirty="0"/>
          </a:p>
          <a:p>
            <a:r>
              <a:rPr lang="en-US" dirty="0"/>
              <a:t>When there are more than two possibilities and we need to create more than two branches</a:t>
            </a:r>
          </a:p>
          <a:p>
            <a:r>
              <a:rPr lang="en-US" dirty="0"/>
              <a:t>Exactly one branch will run in these statements</a:t>
            </a:r>
          </a:p>
          <a:p>
            <a:r>
              <a:rPr lang="en-US" dirty="0"/>
              <a:t>There is no limit on the number of </a:t>
            </a:r>
            <a:r>
              <a:rPr lang="en-US" dirty="0" err="1"/>
              <a:t>elif</a:t>
            </a:r>
            <a:r>
              <a:rPr lang="en-US" dirty="0"/>
              <a:t> statements we have, and the else statement is optional</a:t>
            </a:r>
          </a:p>
          <a:p>
            <a:pPr lvl="1"/>
            <a:r>
              <a:rPr lang="en-US" dirty="0"/>
              <a:t>If there is an else clause, it needs to be at the end of the sequence</a:t>
            </a:r>
          </a:p>
        </p:txBody>
      </p:sp>
    </p:spTree>
    <p:extLst>
      <p:ext uri="{BB962C8B-B14F-4D97-AF65-F5344CB8AC3E}">
        <p14:creationId xmlns:p14="http://schemas.microsoft.com/office/powerpoint/2010/main" val="25395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8694-AC7B-2C49-47F6-0F688D82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D030-A482-6CD6-1F2B-6434E762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condition is checked </a:t>
            </a:r>
            <a:r>
              <a:rPr lang="en-US" i="1" dirty="0"/>
              <a:t>in order</a:t>
            </a:r>
          </a:p>
          <a:p>
            <a:r>
              <a:rPr lang="en-US" dirty="0"/>
              <a:t>If the first condition is false, the second condition is checked, and so on</a:t>
            </a:r>
          </a:p>
          <a:p>
            <a:r>
              <a:rPr lang="en-US" dirty="0"/>
              <a:t>If one of the conditions is true, the corresponding branch runs and the statement ends</a:t>
            </a:r>
          </a:p>
          <a:p>
            <a:r>
              <a:rPr lang="en-US" dirty="0"/>
              <a:t>Even if more than one condition is true, the interpreter will only check the first true branch</a:t>
            </a:r>
          </a:p>
          <a:p>
            <a:r>
              <a:rPr lang="en-US" dirty="0" err="1"/>
              <a:t>FizzBuzz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40811952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0"/>
      </a:lt2>
      <a:accent1>
        <a:srgbClr val="E329E7"/>
      </a:accent1>
      <a:accent2>
        <a:srgbClr val="8217D5"/>
      </a:accent2>
      <a:accent3>
        <a:srgbClr val="472CE7"/>
      </a:accent3>
      <a:accent4>
        <a:srgbClr val="174BD5"/>
      </a:accent4>
      <a:accent5>
        <a:srgbClr val="29ACE7"/>
      </a:accent5>
      <a:accent6>
        <a:srgbClr val="15C1AF"/>
      </a:accent6>
      <a:hlink>
        <a:srgbClr val="3F82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270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Heavy</vt:lpstr>
      <vt:lpstr>AfterhoursVTI</vt:lpstr>
      <vt:lpstr>Python Programming</vt:lpstr>
      <vt:lpstr>Conditional Statements Explained</vt:lpstr>
      <vt:lpstr>If Statements</vt:lpstr>
      <vt:lpstr>If-else statements</vt:lpstr>
      <vt:lpstr>If-elif-else statements</vt:lpstr>
      <vt:lpstr>If-elif-else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Goble, William</dc:creator>
  <cp:lastModifiedBy>Goble, William</cp:lastModifiedBy>
  <cp:revision>2</cp:revision>
  <dcterms:created xsi:type="dcterms:W3CDTF">2024-02-05T15:39:02Z</dcterms:created>
  <dcterms:modified xsi:type="dcterms:W3CDTF">2024-02-05T15:55:12Z</dcterms:modified>
</cp:coreProperties>
</file>